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3" r:id="rId3"/>
    <p:sldId id="264" r:id="rId4"/>
    <p:sldId id="259" r:id="rId5"/>
    <p:sldId id="280" r:id="rId6"/>
    <p:sldId id="282" r:id="rId7"/>
    <p:sldId id="271" r:id="rId8"/>
    <p:sldId id="286" r:id="rId9"/>
    <p:sldId id="287" r:id="rId10"/>
    <p:sldId id="288" r:id="rId11"/>
    <p:sldId id="289" r:id="rId12"/>
    <p:sldId id="283" r:id="rId13"/>
    <p:sldId id="284" r:id="rId14"/>
    <p:sldId id="285" r:id="rId15"/>
    <p:sldId id="290" r:id="rId16"/>
    <p:sldId id="291" r:id="rId17"/>
    <p:sldId id="279" r:id="rId18"/>
    <p:sldId id="292" r:id="rId19"/>
    <p:sldId id="281" r:id="rId20"/>
    <p:sldId id="2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4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282"/>
    <a:srgbClr val="3CD6FF"/>
    <a:srgbClr val="299DFE"/>
    <a:srgbClr val="172A72"/>
    <a:srgbClr val="1B5AD2"/>
    <a:srgbClr val="42B8E1"/>
    <a:srgbClr val="2C9CFF"/>
    <a:srgbClr val="2C97FF"/>
    <a:srgbClr val="1067AB"/>
    <a:srgbClr val="03D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9" autoAdjust="0"/>
    <p:restoredTop sz="95713" autoAdjust="0"/>
  </p:normalViewPr>
  <p:slideViewPr>
    <p:cSldViewPr snapToGrid="0" showGuides="1">
      <p:cViewPr>
        <p:scale>
          <a:sx n="75" d="100"/>
          <a:sy n="75" d="100"/>
        </p:scale>
        <p:origin x="682" y="216"/>
      </p:cViewPr>
      <p:guideLst>
        <p:guide orient="horz" pos="2704"/>
        <p:guide pos="39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4297E-83E0-469D-9CB8-4BC9761F7DAD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82E3F-21BD-4881-9080-C48AA5F19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03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31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3FA99-87ED-5B28-F013-226EF6EB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15D7AC-A0A8-39A5-E071-E83824D1E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61CCCB-B480-40F2-0C2F-224F4C16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4A09D-15B5-40CB-ED56-4281066A0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98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04945-3B50-31B3-221F-2D7032D96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097186-BC82-E1B3-06E3-42E66B84B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AAB74D-64E3-4401-3842-3335B5C94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344F5F-AA4C-AAA6-B26C-64FDF3B32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32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D61E-7BDA-32DF-79CC-53D55BF3D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E3B9B2-DABE-85AC-7632-7281D8CF0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391555-332E-92C7-4436-BCF34C408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73637F-9876-4CA5-0540-44033E1BE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389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53A5-83A8-DD48-ECF4-B2F7A33B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2713F3-327F-690D-B4AF-054D7C655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998431-C330-4BA4-BA06-F1DD2B579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8F03A4-2BDB-F7C1-986D-BBEF474EB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23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8AF63-34C9-E90A-DEA5-04D21E4F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AE9647-B235-0AA7-22D2-DFD538DD5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119C49-3447-5EC9-1747-563A84C5D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C3351-2417-6429-D4B2-B74A018CE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45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572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27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12E99-F7BE-F504-591E-AC881C2F2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1293F1-7B90-1E19-495F-A39FDB02A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786456-4B71-0D69-79B5-0B8F769DD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9646C0-F551-6759-7D53-8C88E0BDC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12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E7467-7962-DC1C-7590-4058F5CCE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664D13-0B39-0061-7FCA-D19B05068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540A71-B629-8A15-5E52-0B59ACF11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9AF300-7DF7-5668-57E1-903AF9CF4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75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BC29-5E2B-82EC-251F-E044065EE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EE9C76-770D-9E09-65BF-A03215164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765BC0-23AF-47DF-6C33-F1BB3DDA1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7B70BC-F829-3D9F-CA49-278853323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3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10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78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57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2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07B5D-864F-C515-701C-8D98CFE6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C715F7-6652-7420-CAE2-F873F0B92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F6A4B0-F48C-1ABF-B97E-00DDC82D8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6382ED-5CC6-46AB-4025-B951B4432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900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6F5-5427-FAC4-9EE6-BCB3FC41C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7FB9C5-B9E2-584C-6E67-B3F3E5E87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10760B-DBC7-5A6C-2572-B6BF85BB3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350470-120C-0F23-7E50-886F1648C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52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39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41384-76F8-CB8D-6CBE-AE56C5EC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D0FA84-990B-B278-502E-ADC6D8AFD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EFD814-8A6C-8384-16A4-1B81E8EB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9601B0-7E6F-3D28-2DF2-43EA410E3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62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3275C-4B4D-352D-25B5-9A643FCE0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DC4B99-19B4-479F-0F31-D932C71A9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93764A-FDC4-FB2B-6F81-6F2875ED0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F15C4E-3D90-02C6-A2A2-41C818D20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2E3F-21BD-4881-9080-C48AA5F19B3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7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0D0570-BB32-4DF4-90C1-E2ED2B92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416-552A-4330-B384-46BE048C6F7C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6410F4-1BE7-47F0-9922-5A10713A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B7EDD6-6020-4AC6-8CD9-538DA784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3A1-16B0-44EB-B225-F39651B40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542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4DBB4A-EA15-419B-A00E-AC4A6DBD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08A2DF-7119-4111-A5AA-60DE3FF1B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7BA6F9-EC5F-4DE5-A3C5-D95EE5322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42416-552A-4330-B384-46BE048C6F7C}" type="datetimeFigureOut">
              <a:rPr lang="zh-CN" altLang="en-US" smtClean="0"/>
              <a:t>2025/11/7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8256C8-FD98-4FCB-9B5B-AF245AF7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E9ACAB-D0B2-46DB-BF49-460E38FF6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413A1-16B0-44EB-B225-F39651B40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1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svg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41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40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43" Type="http://schemas.microsoft.com/office/2007/relationships/hdphoto" Target="../media/hdphoto2.wdp"/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18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1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41.png"/><Relationship Id="rId9" Type="http://schemas.openxmlformats.org/officeDocument/2006/relationships/image" Target="../media/image22.png"/><Relationship Id="rId1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svg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41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40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43" Type="http://schemas.microsoft.com/office/2007/relationships/hdphoto" Target="../media/hdphoto2.wdp"/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3.wdp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3.wdp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111">
            <a:extLst>
              <a:ext uri="{FF2B5EF4-FFF2-40B4-BE49-F238E27FC236}">
                <a16:creationId xmlns:a16="http://schemas.microsoft.com/office/drawing/2014/main" id="{A65FC32C-C0C6-4090-8706-3976C24BD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 useBgFill="1">
        <p:nvSpPr>
          <p:cNvPr id="113" name="矩形: 圆角 112">
            <a:extLst>
              <a:ext uri="{FF2B5EF4-FFF2-40B4-BE49-F238E27FC236}">
                <a16:creationId xmlns:a16="http://schemas.microsoft.com/office/drawing/2014/main" id="{641FE839-D31F-4CDF-AC7D-98E8C3027EC7}"/>
              </a:ext>
            </a:extLst>
          </p:cNvPr>
          <p:cNvSpPr/>
          <p:nvPr/>
        </p:nvSpPr>
        <p:spPr>
          <a:xfrm>
            <a:off x="160866" y="287867"/>
            <a:ext cx="11870267" cy="6282266"/>
          </a:xfrm>
          <a:prstGeom prst="roundRect">
            <a:avLst>
              <a:gd name="adj" fmla="val 6708"/>
            </a:avLst>
          </a:prstGeom>
          <a:ln w="9525">
            <a:solidFill>
              <a:schemeClr val="bg1"/>
            </a:solidFill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CC966788-CF86-47E3-888B-3327CD668ECB}"/>
              </a:ext>
            </a:extLst>
          </p:cNvPr>
          <p:cNvSpPr/>
          <p:nvPr/>
        </p:nvSpPr>
        <p:spPr>
          <a:xfrm>
            <a:off x="160866" y="287867"/>
            <a:ext cx="11870267" cy="6282266"/>
          </a:xfrm>
          <a:prstGeom prst="roundRect">
            <a:avLst>
              <a:gd name="adj" fmla="val 5636"/>
            </a:avLst>
          </a:pr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gradFill>
              <a:gsLst>
                <a:gs pos="0">
                  <a:schemeClr val="bg1">
                    <a:alpha val="68000"/>
                  </a:schemeClr>
                </a:gs>
                <a:gs pos="75000">
                  <a:schemeClr val="bg1"/>
                </a:gs>
              </a:gsLst>
              <a:lin ang="5400000" scaled="1"/>
            </a:gra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82A6B774-AEA2-4335-BB53-BFD9282FCFF9}"/>
              </a:ext>
            </a:extLst>
          </p:cNvPr>
          <p:cNvSpPr/>
          <p:nvPr/>
        </p:nvSpPr>
        <p:spPr>
          <a:xfrm rot="20352600">
            <a:off x="10865764" y="5714042"/>
            <a:ext cx="668466" cy="668466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AB38D378-F7FA-47F7-B08E-55765FDE16B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28262">
            <a:off x="182122" y="1811961"/>
            <a:ext cx="7037840" cy="4467281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853D166A-68B9-4679-80A7-FD04D0A5204C}"/>
              </a:ext>
            </a:extLst>
          </p:cNvPr>
          <p:cNvSpPr/>
          <p:nvPr/>
        </p:nvSpPr>
        <p:spPr>
          <a:xfrm rot="20731437">
            <a:off x="2107904" y="3230489"/>
            <a:ext cx="4180780" cy="2299566"/>
          </a:xfrm>
          <a:prstGeom prst="rect">
            <a:avLst/>
          </a:prstGeom>
          <a:solidFill>
            <a:srgbClr val="040431"/>
          </a:solidFill>
          <a:ln>
            <a:noFill/>
          </a:ln>
          <a:effectLst>
            <a:softEdge rad="850900"/>
          </a:effectLst>
          <a:scene3d>
            <a:camera prst="orthographicFront">
              <a:rot lat="20075038" lon="18517283" rev="21973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B2C45148-4C87-4443-A40B-089CF2760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28262">
            <a:off x="2834776" y="961225"/>
            <a:ext cx="2483885" cy="1623240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95ADF482-82C1-4D90-89AC-6814D90B01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28262">
            <a:off x="3093838" y="4834733"/>
            <a:ext cx="1383567" cy="675443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14D07E1D-4122-43AB-985F-9B17E20139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28262">
            <a:off x="1640401" y="3504979"/>
            <a:ext cx="1753971" cy="1165683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F31E17CD-DDCC-499B-9F34-60933EAEB6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28262">
            <a:off x="599081" y="1468696"/>
            <a:ext cx="1778426" cy="273316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E99FC69C-5FB2-4B74-BD2A-62075A75F4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28262">
            <a:off x="2564457" y="822393"/>
            <a:ext cx="1778426" cy="1885559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A4CBCAE5-85B6-4CE1-8D4F-AF5A0EDC9E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28262">
            <a:off x="1673064" y="4559186"/>
            <a:ext cx="1821252" cy="2553608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244BB25D-156F-491D-9261-22CA0AF327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28262">
            <a:off x="4788514" y="1301225"/>
            <a:ext cx="1469742" cy="1552312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77BE76AB-5B49-4F75-AB69-B226B470BC9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528262">
            <a:off x="4212907" y="3844752"/>
            <a:ext cx="1819336" cy="893327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F3E1B20A-0F05-4E88-B55B-8C5198CB01F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28262">
            <a:off x="4289573" y="2669947"/>
            <a:ext cx="2298683" cy="3235586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E1A1EE0F-D722-4117-B965-E71AA328AFF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528262">
            <a:off x="1861154" y="1547506"/>
            <a:ext cx="3867452" cy="3290058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820AC9E6-B7D1-40BD-A991-8DDC718EA67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28262">
            <a:off x="2149929" y="1795477"/>
            <a:ext cx="2048115" cy="2178846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F1EA013C-2ABF-4F4F-B22B-5DEDA1EEFDC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528262">
            <a:off x="1580042" y="2855692"/>
            <a:ext cx="1470721" cy="2135269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3F796C25-3F24-45D7-8DB4-6981F29061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528262">
            <a:off x="3871768" y="2043715"/>
            <a:ext cx="1176577" cy="1710394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5961D83C-B4C9-46B2-B181-54811D2F9F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528262">
            <a:off x="4036535" y="4672122"/>
            <a:ext cx="1819336" cy="893327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7EB27A2D-486D-4D0B-9F3B-E207727DDA2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528262">
            <a:off x="1252843" y="4060395"/>
            <a:ext cx="501135" cy="501135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E2BF4D3A-2E0C-481B-A092-9ADA7EE0C5C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528262">
            <a:off x="1466814" y="1560752"/>
            <a:ext cx="2157058" cy="1154789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13335C58-277A-471B-8600-C1072DB8597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356646">
            <a:off x="2376097" y="2967630"/>
            <a:ext cx="2157058" cy="1154789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58E5FF87-836F-4F7A-8026-6E6D42372B8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100307">
            <a:off x="4313162" y="3175759"/>
            <a:ext cx="2287788" cy="1241942"/>
          </a:xfrm>
          <a:prstGeom prst="rect">
            <a:avLst/>
          </a:prstGeom>
        </p:spPr>
      </p:pic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55ED434-872B-4F7F-8F97-306FA87B2311}"/>
              </a:ext>
            </a:extLst>
          </p:cNvPr>
          <p:cNvSpPr/>
          <p:nvPr/>
        </p:nvSpPr>
        <p:spPr>
          <a:xfrm rot="20880862">
            <a:off x="4190197" y="736432"/>
            <a:ext cx="498737" cy="498737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680E93A9-AB09-43BE-811F-38A6D72B97B8}"/>
              </a:ext>
            </a:extLst>
          </p:cNvPr>
          <p:cNvSpPr/>
          <p:nvPr/>
        </p:nvSpPr>
        <p:spPr>
          <a:xfrm rot="528262">
            <a:off x="4522218" y="990561"/>
            <a:ext cx="349051" cy="349052"/>
          </a:xfrm>
          <a:custGeom>
            <a:avLst/>
            <a:gdLst>
              <a:gd name="connsiteX0" fmla="*/ 305181 w 305181"/>
              <a:gd name="connsiteY0" fmla="*/ 152591 h 305181"/>
              <a:gd name="connsiteX1" fmla="*/ 152591 w 305181"/>
              <a:gd name="connsiteY1" fmla="*/ 305181 h 305181"/>
              <a:gd name="connsiteX2" fmla="*/ 0 w 305181"/>
              <a:gd name="connsiteY2" fmla="*/ 152591 h 305181"/>
              <a:gd name="connsiteX3" fmla="*/ 152591 w 305181"/>
              <a:gd name="connsiteY3" fmla="*/ 0 h 305181"/>
              <a:gd name="connsiteX4" fmla="*/ 305181 w 305181"/>
              <a:gd name="connsiteY4" fmla="*/ 152591 h 30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181" h="305181">
                <a:moveTo>
                  <a:pt x="305181" y="152591"/>
                </a:moveTo>
                <a:cubicBezTo>
                  <a:pt x="305181" y="236864"/>
                  <a:pt x="236864" y="305181"/>
                  <a:pt x="152591" y="305181"/>
                </a:cubicBezTo>
                <a:cubicBezTo>
                  <a:pt x="68317" y="305181"/>
                  <a:pt x="0" y="236864"/>
                  <a:pt x="0" y="152591"/>
                </a:cubicBezTo>
                <a:cubicBezTo>
                  <a:pt x="0" y="68317"/>
                  <a:pt x="68317" y="0"/>
                  <a:pt x="152591" y="0"/>
                </a:cubicBezTo>
                <a:cubicBezTo>
                  <a:pt x="236864" y="0"/>
                  <a:pt x="305181" y="68317"/>
                  <a:pt x="305181" y="152591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5578827-6D0E-44B5-A6D3-3C1D2A715643}"/>
              </a:ext>
            </a:extLst>
          </p:cNvPr>
          <p:cNvSpPr txBox="1"/>
          <p:nvPr/>
        </p:nvSpPr>
        <p:spPr>
          <a:xfrm>
            <a:off x="7464891" y="1499940"/>
            <a:ext cx="1239424" cy="123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ea typeface="字体圈欣意冠黑体" panose="00000500000000000000" pitchFamily="2" charset="-122"/>
                <a:sym typeface="+mn-lt"/>
              </a:rPr>
              <a:t>韵</a:t>
            </a:r>
            <a:endParaRPr lang="zh-CN" altLang="en-US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ea typeface="字体圈欣意冠黑体" panose="00000500000000000000" pitchFamily="2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092126F-F83B-43C9-AC31-06788B48E281}"/>
              </a:ext>
            </a:extLst>
          </p:cNvPr>
          <p:cNvSpPr txBox="1"/>
          <p:nvPr/>
        </p:nvSpPr>
        <p:spPr>
          <a:xfrm>
            <a:off x="8433170" y="1499940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动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63CE2AC-61E8-46A8-81CE-58D0248F5595}"/>
              </a:ext>
            </a:extLst>
          </p:cNvPr>
          <p:cNvSpPr txBox="1"/>
          <p:nvPr/>
        </p:nvSpPr>
        <p:spPr>
          <a:xfrm>
            <a:off x="9401449" y="1499940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格</a:t>
            </a:r>
            <a:endParaRPr lang="en-US" altLang="zh-CN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73E2A42-8405-42BC-BE87-620B284A588D}"/>
              </a:ext>
            </a:extLst>
          </p:cNvPr>
          <p:cNvSpPr txBox="1"/>
          <p:nvPr/>
        </p:nvSpPr>
        <p:spPr>
          <a:xfrm>
            <a:off x="10369730" y="1499940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点</a:t>
            </a:r>
            <a:endParaRPr lang="en-US" altLang="zh-CN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70F7631-44CB-472C-9CD6-1E2129021EE7}"/>
              </a:ext>
            </a:extLst>
          </p:cNvPr>
          <p:cNvSpPr txBox="1"/>
          <p:nvPr/>
        </p:nvSpPr>
        <p:spPr>
          <a:xfrm>
            <a:off x="6721344" y="2773079"/>
            <a:ext cx="4517234" cy="123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altLang="zh-CN" sz="8800" dirty="0" err="1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ea typeface="字体圈欣意冠黑体" panose="00000500000000000000" pitchFamily="2" charset="-122"/>
                <a:sym typeface="+mn-lt"/>
              </a:rPr>
              <a:t>LumiTap</a:t>
            </a:r>
            <a:r>
              <a:rPr lang="en-US" altLang="zh-CN" sz="8800" kern="0" dirty="0">
                <a:solidFill>
                  <a:srgbClr val="56DDE1"/>
                </a:solidFill>
                <a:cs typeface="+mn-ea"/>
                <a:sym typeface="+mn-lt"/>
              </a:rPr>
              <a:t> </a:t>
            </a:r>
            <a:endParaRPr lang="zh-CN" altLang="en-US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84D51603-D83F-45D3-B01C-614435C01C38}"/>
              </a:ext>
            </a:extLst>
          </p:cNvPr>
          <p:cNvSpPr/>
          <p:nvPr/>
        </p:nvSpPr>
        <p:spPr>
          <a:xfrm rot="20352600">
            <a:off x="9785542" y="5084432"/>
            <a:ext cx="1282295" cy="1282295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B49D92A8-D569-4D8A-9C6F-6B69F9BBB2F6}"/>
              </a:ext>
            </a:extLst>
          </p:cNvPr>
          <p:cNvSpPr/>
          <p:nvPr/>
        </p:nvSpPr>
        <p:spPr>
          <a:xfrm flipV="1">
            <a:off x="6701904" y="5121420"/>
            <a:ext cx="4556115" cy="574861"/>
          </a:xfrm>
          <a:prstGeom prst="roundRect">
            <a:avLst>
              <a:gd name="adj" fmla="val 50000"/>
            </a:avLst>
          </a:prstGeom>
          <a:blipFill dpi="0" rotWithShape="1">
            <a:blip r:embed="rId42" cstate="screen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42B8E1"/>
              </a:solidFill>
              <a:latin typeface="Bebas" pitchFamily="50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81AD264-B31A-4DB7-AFE8-A46C0754DBDC}"/>
              </a:ext>
            </a:extLst>
          </p:cNvPr>
          <p:cNvSpPr txBox="1"/>
          <p:nvPr/>
        </p:nvSpPr>
        <p:spPr>
          <a:xfrm>
            <a:off x="6221211" y="4536140"/>
            <a:ext cx="551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bg1"/>
                </a:solidFill>
                <a:ea typeface="胡晓波真帅体" panose="02010600030101010101" pitchFamily="2" charset="-122"/>
              </a:rPr>
              <a:t>COMMUNITY‑DRIVEN RHYTHM GAME PLATFORM</a:t>
            </a:r>
            <a:endParaRPr lang="zh-CN" altLang="zh-CN" b="1" dirty="0">
              <a:solidFill>
                <a:schemeClr val="bg1"/>
              </a:solidFill>
              <a:ea typeface="胡晓波真帅体" panose="02010600030101010101" pitchFamily="2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365E897-6AC9-462F-9346-D53D2149A865}"/>
              </a:ext>
            </a:extLst>
          </p:cNvPr>
          <p:cNvSpPr txBox="1"/>
          <p:nvPr/>
        </p:nvSpPr>
        <p:spPr>
          <a:xfrm>
            <a:off x="6588668" y="5092353"/>
            <a:ext cx="4782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Presenter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chemeClr val="bg1"/>
                </a:solidFill>
              </a:rPr>
              <a:t>Wang Cheng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 Time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2025.11.12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223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7A9C8-18AE-BAD3-75D3-4EDC86A59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A161B30A-9344-1096-BAF8-5F4381163F2C}"/>
              </a:ext>
            </a:extLst>
          </p:cNvPr>
          <p:cNvGrpSpPr/>
          <p:nvPr/>
        </p:nvGrpSpPr>
        <p:grpSpPr>
          <a:xfrm>
            <a:off x="421999" y="422876"/>
            <a:ext cx="7540220" cy="4766793"/>
            <a:chOff x="160866" y="287867"/>
            <a:chExt cx="11870267" cy="6282266"/>
          </a:xfrm>
        </p:grpSpPr>
        <p:sp useBgFill="1">
          <p:nvSpPr>
            <p:cNvPr id="82" name="矩形: 圆角 81">
              <a:extLst>
                <a:ext uri="{FF2B5EF4-FFF2-40B4-BE49-F238E27FC236}">
                  <a16:creationId xmlns:a16="http://schemas.microsoft.com/office/drawing/2014/main" id="{94D38D67-DEB9-6E09-EAE0-1A9D2AEE9953}"/>
                </a:ext>
              </a:extLst>
            </p:cNvPr>
            <p:cNvSpPr/>
            <p:nvPr/>
          </p:nvSpPr>
          <p:spPr>
            <a:xfrm>
              <a:off x="160866" y="287867"/>
              <a:ext cx="11870267" cy="6282266"/>
            </a:xfrm>
            <a:prstGeom prst="roundRect">
              <a:avLst>
                <a:gd name="adj" fmla="val 6708"/>
              </a:avLst>
            </a:prstGeom>
            <a:ln w="9525"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29CD9BB1-796F-0C6A-71ED-5F4142C36423}"/>
                </a:ext>
              </a:extLst>
            </p:cNvPr>
            <p:cNvSpPr/>
            <p:nvPr/>
          </p:nvSpPr>
          <p:spPr>
            <a:xfrm>
              <a:off x="160868" y="287867"/>
              <a:ext cx="11818016" cy="6282266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solidFill>
                <a:srgbClr val="42B8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EFE67672-597E-76A9-9964-DEE5BDA55F8A}"/>
              </a:ext>
            </a:extLst>
          </p:cNvPr>
          <p:cNvGrpSpPr/>
          <p:nvPr/>
        </p:nvGrpSpPr>
        <p:grpSpPr>
          <a:xfrm>
            <a:off x="4229772" y="1661982"/>
            <a:ext cx="7546573" cy="4773143"/>
            <a:chOff x="160866" y="279499"/>
            <a:chExt cx="11880264" cy="6290634"/>
          </a:xfrm>
        </p:grpSpPr>
        <p:sp useBgFill="1">
          <p:nvSpPr>
            <p:cNvPr id="86" name="矩形: 圆角 85">
              <a:extLst>
                <a:ext uri="{FF2B5EF4-FFF2-40B4-BE49-F238E27FC236}">
                  <a16:creationId xmlns:a16="http://schemas.microsoft.com/office/drawing/2014/main" id="{819677DA-2091-A5FF-5408-E886FEB73504}"/>
                </a:ext>
              </a:extLst>
            </p:cNvPr>
            <p:cNvSpPr/>
            <p:nvPr/>
          </p:nvSpPr>
          <p:spPr>
            <a:xfrm>
              <a:off x="160866" y="287867"/>
              <a:ext cx="11870267" cy="6282266"/>
            </a:xfrm>
            <a:prstGeom prst="roundRect">
              <a:avLst>
                <a:gd name="adj" fmla="val 6708"/>
              </a:avLst>
            </a:prstGeom>
            <a:ln w="9525">
              <a:solidFill>
                <a:srgbClr val="42B8E1"/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CA1B9B11-DBBF-1B57-2B8C-BB1E3BBCB173}"/>
                </a:ext>
              </a:extLst>
            </p:cNvPr>
            <p:cNvSpPr/>
            <p:nvPr/>
          </p:nvSpPr>
          <p:spPr>
            <a:xfrm>
              <a:off x="170863" y="279499"/>
              <a:ext cx="11870267" cy="6282267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4E16255-5E2C-4DE4-F0D3-02C7144E524B}"/>
              </a:ext>
            </a:extLst>
          </p:cNvPr>
          <p:cNvSpPr/>
          <p:nvPr/>
        </p:nvSpPr>
        <p:spPr>
          <a:xfrm>
            <a:off x="713997" y="669397"/>
            <a:ext cx="10731503" cy="5513985"/>
          </a:xfrm>
          <a:prstGeom prst="roundRect">
            <a:avLst>
              <a:gd name="adj" fmla="val 58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B46E3AB3-6A15-DD00-38EA-254C620FD98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2FCD3AAB-F059-6FEE-EAF2-447B4AEB6FD6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4" name="文本框 2803">
            <a:extLst>
              <a:ext uri="{FF2B5EF4-FFF2-40B4-BE49-F238E27FC236}">
                <a16:creationId xmlns:a16="http://schemas.microsoft.com/office/drawing/2014/main" id="{8AE0CDDC-9783-2EAC-F5A9-17549B4FB3CD}"/>
              </a:ext>
            </a:extLst>
          </p:cNvPr>
          <p:cNvSpPr txBox="1"/>
          <p:nvPr/>
        </p:nvSpPr>
        <p:spPr>
          <a:xfrm>
            <a:off x="5048315" y="2559013"/>
            <a:ext cx="2032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172A72"/>
                </a:solidFill>
                <a:ea typeface="思源黑体 Light" panose="020B0300000000000000" pitchFamily="34" charset="-122"/>
              </a:rPr>
              <a:t>All client–server communication uses HTTPS.</a:t>
            </a:r>
            <a:endParaRPr lang="zh-CN" altLang="zh-CN" sz="1600" dirty="0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2805" name="文本框 2804">
            <a:extLst>
              <a:ext uri="{FF2B5EF4-FFF2-40B4-BE49-F238E27FC236}">
                <a16:creationId xmlns:a16="http://schemas.microsoft.com/office/drawing/2014/main" id="{EEC89F8E-3901-D1AC-539A-F6F3CEA23946}"/>
              </a:ext>
            </a:extLst>
          </p:cNvPr>
          <p:cNvSpPr txBox="1"/>
          <p:nvPr/>
        </p:nvSpPr>
        <p:spPr>
          <a:xfrm>
            <a:off x="5205451" y="1790282"/>
            <a:ext cx="1940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Data Transmission</a:t>
            </a:r>
            <a:endParaRPr lang="zh-CN" altLang="en-US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A22D38-3AE5-98FC-0F4F-63C76B331888}"/>
              </a:ext>
            </a:extLst>
          </p:cNvPr>
          <p:cNvGrpSpPr/>
          <p:nvPr/>
        </p:nvGrpSpPr>
        <p:grpSpPr>
          <a:xfrm>
            <a:off x="4824820" y="2154205"/>
            <a:ext cx="2678931" cy="1404641"/>
            <a:chOff x="1470765" y="2299139"/>
            <a:chExt cx="2678931" cy="1404641"/>
          </a:xfrm>
        </p:grpSpPr>
        <p:sp>
          <p:nvSpPr>
            <p:cNvPr id="2806" name="任意多边形: 形状 2805">
              <a:extLst>
                <a:ext uri="{FF2B5EF4-FFF2-40B4-BE49-F238E27FC236}">
                  <a16:creationId xmlns:a16="http://schemas.microsoft.com/office/drawing/2014/main" id="{FC51C1D9-0C5D-B061-DE3B-C287356773F5}"/>
                </a:ext>
              </a:extLst>
            </p:cNvPr>
            <p:cNvSpPr/>
            <p:nvPr/>
          </p:nvSpPr>
          <p:spPr>
            <a:xfrm>
              <a:off x="3880670" y="2935874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7" name="任意多边形: 形状 2806">
              <a:extLst>
                <a:ext uri="{FF2B5EF4-FFF2-40B4-BE49-F238E27FC236}">
                  <a16:creationId xmlns:a16="http://schemas.microsoft.com/office/drawing/2014/main" id="{C7C1AD13-5E00-5622-A9C2-F622E3E7470C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8" name="任意多边形: 形状 2807">
              <a:extLst>
                <a:ext uri="{FF2B5EF4-FFF2-40B4-BE49-F238E27FC236}">
                  <a16:creationId xmlns:a16="http://schemas.microsoft.com/office/drawing/2014/main" id="{A73A6F32-DFBE-7F39-C2B1-431A578EE22E}"/>
                </a:ext>
              </a:extLst>
            </p:cNvPr>
            <p:cNvSpPr/>
            <p:nvPr/>
          </p:nvSpPr>
          <p:spPr>
            <a:xfrm>
              <a:off x="3750153" y="2805357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9" name="任意多边形: 形状 2808">
              <a:extLst>
                <a:ext uri="{FF2B5EF4-FFF2-40B4-BE49-F238E27FC236}">
                  <a16:creationId xmlns:a16="http://schemas.microsoft.com/office/drawing/2014/main" id="{BB9B3C33-3761-6C6E-957A-233B1C63EBFD}"/>
                </a:ext>
              </a:extLst>
            </p:cNvPr>
            <p:cNvSpPr/>
            <p:nvPr/>
          </p:nvSpPr>
          <p:spPr>
            <a:xfrm>
              <a:off x="3796606" y="2851810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0" name="任意多边形: 形状 2809">
              <a:extLst>
                <a:ext uri="{FF2B5EF4-FFF2-40B4-BE49-F238E27FC236}">
                  <a16:creationId xmlns:a16="http://schemas.microsoft.com/office/drawing/2014/main" id="{1B4CD201-3DCB-2E31-C99E-6AD070CBF6EE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1" name="任意多边形: 形状 2810">
              <a:extLst>
                <a:ext uri="{FF2B5EF4-FFF2-40B4-BE49-F238E27FC236}">
                  <a16:creationId xmlns:a16="http://schemas.microsoft.com/office/drawing/2014/main" id="{83268A3B-5780-A532-BAAF-CAF4C24857DB}"/>
                </a:ext>
              </a:extLst>
            </p:cNvPr>
            <p:cNvSpPr/>
            <p:nvPr/>
          </p:nvSpPr>
          <p:spPr>
            <a:xfrm>
              <a:off x="1475062" y="2715080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2" name="任意多边形: 形状 2811">
              <a:extLst>
                <a:ext uri="{FF2B5EF4-FFF2-40B4-BE49-F238E27FC236}">
                  <a16:creationId xmlns:a16="http://schemas.microsoft.com/office/drawing/2014/main" id="{E048A774-8FAA-8C99-BA90-8AB5620C3211}"/>
                </a:ext>
              </a:extLst>
            </p:cNvPr>
            <p:cNvSpPr/>
            <p:nvPr/>
          </p:nvSpPr>
          <p:spPr>
            <a:xfrm>
              <a:off x="1475062" y="2816881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3" name="任意多边形: 形状 2812">
              <a:extLst>
                <a:ext uri="{FF2B5EF4-FFF2-40B4-BE49-F238E27FC236}">
                  <a16:creationId xmlns:a16="http://schemas.microsoft.com/office/drawing/2014/main" id="{28062648-6F74-5A52-C088-540E9F5BC212}"/>
                </a:ext>
              </a:extLst>
            </p:cNvPr>
            <p:cNvSpPr/>
            <p:nvPr/>
          </p:nvSpPr>
          <p:spPr>
            <a:xfrm>
              <a:off x="1475062" y="2918682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4" name="任意多边形: 形状 2813">
              <a:extLst>
                <a:ext uri="{FF2B5EF4-FFF2-40B4-BE49-F238E27FC236}">
                  <a16:creationId xmlns:a16="http://schemas.microsoft.com/office/drawing/2014/main" id="{D96DBCDD-60C0-87FC-2429-A3359372227D}"/>
                </a:ext>
              </a:extLst>
            </p:cNvPr>
            <p:cNvSpPr/>
            <p:nvPr/>
          </p:nvSpPr>
          <p:spPr>
            <a:xfrm>
              <a:off x="1475062" y="3020485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5" name="任意多边形: 形状 2814">
              <a:extLst>
                <a:ext uri="{FF2B5EF4-FFF2-40B4-BE49-F238E27FC236}">
                  <a16:creationId xmlns:a16="http://schemas.microsoft.com/office/drawing/2014/main" id="{26016B65-E72B-24B3-5A3F-AFA55AE1EC8A}"/>
                </a:ext>
              </a:extLst>
            </p:cNvPr>
            <p:cNvSpPr/>
            <p:nvPr/>
          </p:nvSpPr>
          <p:spPr>
            <a:xfrm>
              <a:off x="2098001" y="2581989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816" name="任意多边形: 形状 2815">
              <a:extLst>
                <a:ext uri="{FF2B5EF4-FFF2-40B4-BE49-F238E27FC236}">
                  <a16:creationId xmlns:a16="http://schemas.microsoft.com/office/drawing/2014/main" id="{A4316301-E04F-32D5-25D1-1519315AF152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7" name="任意多边形: 形状 2816">
              <a:extLst>
                <a:ext uri="{FF2B5EF4-FFF2-40B4-BE49-F238E27FC236}">
                  <a16:creationId xmlns:a16="http://schemas.microsoft.com/office/drawing/2014/main" id="{5512BDBB-62C6-EBC3-638C-2533639FA5BD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8" name="任意多边形: 形状 2817">
              <a:extLst>
                <a:ext uri="{FF2B5EF4-FFF2-40B4-BE49-F238E27FC236}">
                  <a16:creationId xmlns:a16="http://schemas.microsoft.com/office/drawing/2014/main" id="{E4C5D78B-A7B4-4237-777D-86BAAE7C7793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9" name="任意多边形: 形状 2818">
              <a:extLst>
                <a:ext uri="{FF2B5EF4-FFF2-40B4-BE49-F238E27FC236}">
                  <a16:creationId xmlns:a16="http://schemas.microsoft.com/office/drawing/2014/main" id="{8F150EFC-45E7-8B06-9FD2-C1F345CA559E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0" name="任意多边形: 形状 2819">
              <a:extLst>
                <a:ext uri="{FF2B5EF4-FFF2-40B4-BE49-F238E27FC236}">
                  <a16:creationId xmlns:a16="http://schemas.microsoft.com/office/drawing/2014/main" id="{ED82BD08-FA58-848B-303A-FE1ACC936286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1" name="任意多边形: 形状 2820">
              <a:extLst>
                <a:ext uri="{FF2B5EF4-FFF2-40B4-BE49-F238E27FC236}">
                  <a16:creationId xmlns:a16="http://schemas.microsoft.com/office/drawing/2014/main" id="{CC095BE7-7226-DB27-FDC4-9D5D28EDB082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2" name="任意多边形: 形状 2821">
              <a:extLst>
                <a:ext uri="{FF2B5EF4-FFF2-40B4-BE49-F238E27FC236}">
                  <a16:creationId xmlns:a16="http://schemas.microsoft.com/office/drawing/2014/main" id="{27641919-E7B6-5C25-F7DC-A61BFD9B6169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3" name="任意多边形: 形状 2822">
              <a:extLst>
                <a:ext uri="{FF2B5EF4-FFF2-40B4-BE49-F238E27FC236}">
                  <a16:creationId xmlns:a16="http://schemas.microsoft.com/office/drawing/2014/main" id="{C2D4DB84-6666-485C-28A3-58D2F0609644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4" name="任意多边形: 形状 2823">
              <a:extLst>
                <a:ext uri="{FF2B5EF4-FFF2-40B4-BE49-F238E27FC236}">
                  <a16:creationId xmlns:a16="http://schemas.microsoft.com/office/drawing/2014/main" id="{F39E2700-8664-B71B-805F-B5BF6E647E3C}"/>
                </a:ext>
              </a:extLst>
            </p:cNvPr>
            <p:cNvSpPr/>
            <p:nvPr/>
          </p:nvSpPr>
          <p:spPr>
            <a:xfrm>
              <a:off x="1525922" y="2336121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825" name="任意多边形: 形状 2824">
              <a:extLst>
                <a:ext uri="{FF2B5EF4-FFF2-40B4-BE49-F238E27FC236}">
                  <a16:creationId xmlns:a16="http://schemas.microsoft.com/office/drawing/2014/main" id="{81CD222D-7031-D67D-38B2-0E04F88E10B3}"/>
                </a:ext>
              </a:extLst>
            </p:cNvPr>
            <p:cNvSpPr/>
            <p:nvPr/>
          </p:nvSpPr>
          <p:spPr>
            <a:xfrm>
              <a:off x="3700936" y="2336121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6" name="任意多边形: 形状 2825">
              <a:extLst>
                <a:ext uri="{FF2B5EF4-FFF2-40B4-BE49-F238E27FC236}">
                  <a16:creationId xmlns:a16="http://schemas.microsoft.com/office/drawing/2014/main" id="{1E9EAE7C-AD17-7BC6-26BC-DD501EEC735B}"/>
                </a:ext>
              </a:extLst>
            </p:cNvPr>
            <p:cNvSpPr/>
            <p:nvPr/>
          </p:nvSpPr>
          <p:spPr>
            <a:xfrm>
              <a:off x="1578617" y="2648726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7" name="任意多边形: 形状 2826">
              <a:extLst>
                <a:ext uri="{FF2B5EF4-FFF2-40B4-BE49-F238E27FC236}">
                  <a16:creationId xmlns:a16="http://schemas.microsoft.com/office/drawing/2014/main" id="{2AF05B9B-76BF-69FA-F993-85F8CC1104A5}"/>
                </a:ext>
              </a:extLst>
            </p:cNvPr>
            <p:cNvSpPr/>
            <p:nvPr/>
          </p:nvSpPr>
          <p:spPr>
            <a:xfrm>
              <a:off x="1595752" y="2648726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8" name="任意多边形: 形状 2827">
              <a:extLst>
                <a:ext uri="{FF2B5EF4-FFF2-40B4-BE49-F238E27FC236}">
                  <a16:creationId xmlns:a16="http://schemas.microsoft.com/office/drawing/2014/main" id="{3D481865-0375-AFE5-67A3-CF648BFFFB88}"/>
                </a:ext>
              </a:extLst>
            </p:cNvPr>
            <p:cNvSpPr/>
            <p:nvPr/>
          </p:nvSpPr>
          <p:spPr>
            <a:xfrm>
              <a:off x="1722026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9" name="任意多边形: 形状 2828">
              <a:extLst>
                <a:ext uri="{FF2B5EF4-FFF2-40B4-BE49-F238E27FC236}">
                  <a16:creationId xmlns:a16="http://schemas.microsoft.com/office/drawing/2014/main" id="{A459F935-3370-6EBC-2C80-1F98371A35AE}"/>
                </a:ext>
              </a:extLst>
            </p:cNvPr>
            <p:cNvSpPr/>
            <p:nvPr/>
          </p:nvSpPr>
          <p:spPr>
            <a:xfrm>
              <a:off x="229640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0" name="任意多边形: 形状 2829">
              <a:extLst>
                <a:ext uri="{FF2B5EF4-FFF2-40B4-BE49-F238E27FC236}">
                  <a16:creationId xmlns:a16="http://schemas.microsoft.com/office/drawing/2014/main" id="{39D4ABB0-1D3A-7E26-D62A-55A4A9A01747}"/>
                </a:ext>
              </a:extLst>
            </p:cNvPr>
            <p:cNvSpPr/>
            <p:nvPr/>
          </p:nvSpPr>
          <p:spPr>
            <a:xfrm>
              <a:off x="2870808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1" name="任意多边形: 形状 2830">
              <a:extLst>
                <a:ext uri="{FF2B5EF4-FFF2-40B4-BE49-F238E27FC236}">
                  <a16:creationId xmlns:a16="http://schemas.microsoft.com/office/drawing/2014/main" id="{55F7418B-DB3B-4E03-B6A4-243D77150DD3}"/>
                </a:ext>
              </a:extLst>
            </p:cNvPr>
            <p:cNvSpPr/>
            <p:nvPr/>
          </p:nvSpPr>
          <p:spPr>
            <a:xfrm>
              <a:off x="344521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2" name="任意多边形: 形状 2831">
              <a:extLst>
                <a:ext uri="{FF2B5EF4-FFF2-40B4-BE49-F238E27FC236}">
                  <a16:creationId xmlns:a16="http://schemas.microsoft.com/office/drawing/2014/main" id="{BDE2AF32-B0D1-75F4-43BA-B49E43301D38}"/>
                </a:ext>
              </a:extLst>
            </p:cNvPr>
            <p:cNvSpPr/>
            <p:nvPr/>
          </p:nvSpPr>
          <p:spPr>
            <a:xfrm>
              <a:off x="1470765" y="2299139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562CA65-9A0A-4EAF-771D-0A4B9B71998F}"/>
              </a:ext>
            </a:extLst>
          </p:cNvPr>
          <p:cNvSpPr txBox="1"/>
          <p:nvPr/>
        </p:nvSpPr>
        <p:spPr>
          <a:xfrm>
            <a:off x="5048315" y="4523498"/>
            <a:ext cx="20329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72A72"/>
                </a:solidFill>
                <a:ea typeface="思源黑体 Light" panose="020B0300000000000000" pitchFamily="34" charset="-122"/>
              </a:rPr>
              <a:t>Store personal data (email, password) securely and keep it hidden from other users</a:t>
            </a:r>
            <a:endParaRPr lang="zh-CN" altLang="en-US" sz="1400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93A5491B-E5B3-E3B2-02B2-721C5207EE89}"/>
              </a:ext>
            </a:extLst>
          </p:cNvPr>
          <p:cNvSpPr txBox="1"/>
          <p:nvPr/>
        </p:nvSpPr>
        <p:spPr>
          <a:xfrm>
            <a:off x="5205451" y="3682689"/>
            <a:ext cx="1940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Privacy Protection</a:t>
            </a:r>
            <a:endParaRPr lang="zh-CN" altLang="en-US" sz="2000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E2A5F7E-50E6-090C-BD6E-B4BCE319CAD2}"/>
              </a:ext>
            </a:extLst>
          </p:cNvPr>
          <p:cNvGrpSpPr/>
          <p:nvPr/>
        </p:nvGrpSpPr>
        <p:grpSpPr>
          <a:xfrm>
            <a:off x="4824820" y="4118690"/>
            <a:ext cx="2678931" cy="1404641"/>
            <a:chOff x="1470765" y="4263624"/>
            <a:chExt cx="2678931" cy="1404641"/>
          </a:xfrm>
        </p:grpSpPr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7025CA51-11AE-883D-AEEA-437474B1F94A}"/>
                </a:ext>
              </a:extLst>
            </p:cNvPr>
            <p:cNvSpPr/>
            <p:nvPr/>
          </p:nvSpPr>
          <p:spPr>
            <a:xfrm>
              <a:off x="3880670" y="4900359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7BD3255B-0C50-3E1C-B9BA-95AE5FF09C7C}"/>
                </a:ext>
              </a:extLst>
            </p:cNvPr>
            <p:cNvSpPr/>
            <p:nvPr/>
          </p:nvSpPr>
          <p:spPr>
            <a:xfrm>
              <a:off x="3837474" y="4857163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3BA4ABEF-7539-B7C9-8522-B5768A21D810}"/>
                </a:ext>
              </a:extLst>
            </p:cNvPr>
            <p:cNvSpPr/>
            <p:nvPr/>
          </p:nvSpPr>
          <p:spPr>
            <a:xfrm>
              <a:off x="3750153" y="4769842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D10FE56C-800C-AF98-5F41-7B4048126097}"/>
                </a:ext>
              </a:extLst>
            </p:cNvPr>
            <p:cNvSpPr/>
            <p:nvPr/>
          </p:nvSpPr>
          <p:spPr>
            <a:xfrm>
              <a:off x="3796606" y="4816295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36C3299A-833B-2E45-EC30-FE6D9BB6F701}"/>
                </a:ext>
              </a:extLst>
            </p:cNvPr>
            <p:cNvSpPr/>
            <p:nvPr/>
          </p:nvSpPr>
          <p:spPr>
            <a:xfrm>
              <a:off x="3837474" y="4857163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EF0866A-7DF3-E775-B699-99885440D68E}"/>
                </a:ext>
              </a:extLst>
            </p:cNvPr>
            <p:cNvSpPr/>
            <p:nvPr/>
          </p:nvSpPr>
          <p:spPr>
            <a:xfrm>
              <a:off x="1475062" y="4679565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CA6409FD-0197-9D1E-EE87-C62137F797CA}"/>
                </a:ext>
              </a:extLst>
            </p:cNvPr>
            <p:cNvSpPr/>
            <p:nvPr/>
          </p:nvSpPr>
          <p:spPr>
            <a:xfrm>
              <a:off x="1475062" y="4781366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44977697-DA00-8A38-8C45-D93279263AEB}"/>
                </a:ext>
              </a:extLst>
            </p:cNvPr>
            <p:cNvSpPr/>
            <p:nvPr/>
          </p:nvSpPr>
          <p:spPr>
            <a:xfrm>
              <a:off x="1475062" y="4883167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501DD22E-FD01-BD75-8C30-29B021DFAA11}"/>
                </a:ext>
              </a:extLst>
            </p:cNvPr>
            <p:cNvSpPr/>
            <p:nvPr/>
          </p:nvSpPr>
          <p:spPr>
            <a:xfrm>
              <a:off x="1475062" y="4984970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1D3E37AA-2E1A-417D-1396-E32744120DD5}"/>
                </a:ext>
              </a:extLst>
            </p:cNvPr>
            <p:cNvSpPr/>
            <p:nvPr/>
          </p:nvSpPr>
          <p:spPr>
            <a:xfrm>
              <a:off x="2098001" y="4546474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4FA30226-B4B5-B550-B67B-740F6E355DEA}"/>
                </a:ext>
              </a:extLst>
            </p:cNvPr>
            <p:cNvSpPr/>
            <p:nvPr/>
          </p:nvSpPr>
          <p:spPr>
            <a:xfrm>
              <a:off x="1474351" y="4983738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9D162B40-A30E-99A7-4C32-EC9EF8E7B314}"/>
                </a:ext>
              </a:extLst>
            </p:cNvPr>
            <p:cNvSpPr/>
            <p:nvPr/>
          </p:nvSpPr>
          <p:spPr>
            <a:xfrm>
              <a:off x="1474351" y="4983738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E728EAAA-27D9-1072-9F7C-C5003B948C17}"/>
                </a:ext>
              </a:extLst>
            </p:cNvPr>
            <p:cNvSpPr/>
            <p:nvPr/>
          </p:nvSpPr>
          <p:spPr>
            <a:xfrm>
              <a:off x="1474351" y="4881936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8BA7B668-451A-6C6B-D578-CE76FC5E0EDF}"/>
                </a:ext>
              </a:extLst>
            </p:cNvPr>
            <p:cNvSpPr/>
            <p:nvPr/>
          </p:nvSpPr>
          <p:spPr>
            <a:xfrm>
              <a:off x="1474351" y="4881936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455D414B-7602-D7F2-A061-0D86BD06967E}"/>
                </a:ext>
              </a:extLst>
            </p:cNvPr>
            <p:cNvSpPr/>
            <p:nvPr/>
          </p:nvSpPr>
          <p:spPr>
            <a:xfrm>
              <a:off x="1474351" y="4780134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A4921816-2CC0-511E-AEBB-0CAD5B14ADD0}"/>
                </a:ext>
              </a:extLst>
            </p:cNvPr>
            <p:cNvSpPr/>
            <p:nvPr/>
          </p:nvSpPr>
          <p:spPr>
            <a:xfrm>
              <a:off x="1474351" y="4780134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8EFFA1D3-AD32-FE42-D124-D7940E181FEA}"/>
                </a:ext>
              </a:extLst>
            </p:cNvPr>
            <p:cNvSpPr/>
            <p:nvPr/>
          </p:nvSpPr>
          <p:spPr>
            <a:xfrm>
              <a:off x="1474351" y="4678306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4A1153BE-24DE-812C-8BEB-DD680B486612}"/>
                </a:ext>
              </a:extLst>
            </p:cNvPr>
            <p:cNvSpPr/>
            <p:nvPr/>
          </p:nvSpPr>
          <p:spPr>
            <a:xfrm>
              <a:off x="1474351" y="4678306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02A35C12-C22D-5C06-CD16-426581FF1086}"/>
                </a:ext>
              </a:extLst>
            </p:cNvPr>
            <p:cNvSpPr/>
            <p:nvPr/>
          </p:nvSpPr>
          <p:spPr>
            <a:xfrm>
              <a:off x="1525922" y="4300606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B60F4EBD-7692-6385-E15C-32C4785E5C3F}"/>
                </a:ext>
              </a:extLst>
            </p:cNvPr>
            <p:cNvSpPr/>
            <p:nvPr/>
          </p:nvSpPr>
          <p:spPr>
            <a:xfrm>
              <a:off x="3700936" y="4300606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31668C9A-0585-34F4-C248-7463E2CA709B}"/>
                </a:ext>
              </a:extLst>
            </p:cNvPr>
            <p:cNvSpPr/>
            <p:nvPr/>
          </p:nvSpPr>
          <p:spPr>
            <a:xfrm>
              <a:off x="1578617" y="4613211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A434786C-69C5-8EAE-5DB3-57B465033BC3}"/>
                </a:ext>
              </a:extLst>
            </p:cNvPr>
            <p:cNvSpPr/>
            <p:nvPr/>
          </p:nvSpPr>
          <p:spPr>
            <a:xfrm>
              <a:off x="1595752" y="4613211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82E23505-C171-DBC6-CA6B-CE55DB61CACB}"/>
                </a:ext>
              </a:extLst>
            </p:cNvPr>
            <p:cNvSpPr/>
            <p:nvPr/>
          </p:nvSpPr>
          <p:spPr>
            <a:xfrm>
              <a:off x="1722026" y="5632818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144C34FD-B077-1A46-B589-EEE71FA1D250}"/>
                </a:ext>
              </a:extLst>
            </p:cNvPr>
            <p:cNvSpPr/>
            <p:nvPr/>
          </p:nvSpPr>
          <p:spPr>
            <a:xfrm>
              <a:off x="2296403" y="5632818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808FB3B6-CAFD-490D-49EE-947B668518EE}"/>
                </a:ext>
              </a:extLst>
            </p:cNvPr>
            <p:cNvSpPr/>
            <p:nvPr/>
          </p:nvSpPr>
          <p:spPr>
            <a:xfrm>
              <a:off x="2870808" y="5632818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89709A42-64C9-AC8D-92ED-13CAAEC37CCF}"/>
                </a:ext>
              </a:extLst>
            </p:cNvPr>
            <p:cNvSpPr/>
            <p:nvPr/>
          </p:nvSpPr>
          <p:spPr>
            <a:xfrm>
              <a:off x="3445213" y="5632818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B685FDF5-0BD0-2143-FBC4-7C2367470C36}"/>
                </a:ext>
              </a:extLst>
            </p:cNvPr>
            <p:cNvSpPr/>
            <p:nvPr/>
          </p:nvSpPr>
          <p:spPr>
            <a:xfrm>
              <a:off x="1470765" y="4263624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0B7B03FC-27A3-6EAD-8E87-861B1096447C}"/>
              </a:ext>
            </a:extLst>
          </p:cNvPr>
          <p:cNvSpPr txBox="1"/>
          <p:nvPr/>
        </p:nvSpPr>
        <p:spPr>
          <a:xfrm>
            <a:off x="8563357" y="2543183"/>
            <a:ext cx="2032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172A72"/>
                </a:solidFill>
                <a:ea typeface="思源黑体 Light" panose="020B0300000000000000" pitchFamily="34" charset="-122"/>
              </a:rPr>
              <a:t>Only authenticated users can upload </a:t>
            </a:r>
            <a:r>
              <a:rPr lang="en-US" altLang="zh-CN" sz="1200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beatmaps</a:t>
            </a:r>
            <a:r>
              <a:rPr lang="en-US" altLang="zh-CN" sz="1200" dirty="0">
                <a:solidFill>
                  <a:srgbClr val="172A72"/>
                </a:solidFill>
                <a:ea typeface="思源黑体 Light" panose="020B0300000000000000" pitchFamily="34" charset="-122"/>
              </a:rPr>
              <a:t> or modify their scores; admins can remove inappropriate content</a:t>
            </a:r>
            <a:endParaRPr lang="zh-CN" altLang="en-US" sz="1200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DD92776-7571-89AB-77FD-3D76BF988E1D}"/>
              </a:ext>
            </a:extLst>
          </p:cNvPr>
          <p:cNvSpPr txBox="1"/>
          <p:nvPr/>
        </p:nvSpPr>
        <p:spPr>
          <a:xfrm>
            <a:off x="8510677" y="1975114"/>
            <a:ext cx="1956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Access Control</a:t>
            </a:r>
            <a:endParaRPr lang="zh-CN" altLang="en-US" sz="2000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E53701-9EA5-D28B-AB03-9B5800D6866F}"/>
              </a:ext>
            </a:extLst>
          </p:cNvPr>
          <p:cNvGrpSpPr/>
          <p:nvPr/>
        </p:nvGrpSpPr>
        <p:grpSpPr>
          <a:xfrm flipH="1">
            <a:off x="8166612" y="2138375"/>
            <a:ext cx="2678931" cy="1404641"/>
            <a:chOff x="7729116" y="2299139"/>
            <a:chExt cx="2678931" cy="1404641"/>
          </a:xfrm>
        </p:grpSpPr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DEB7925F-431D-248B-EFD6-C19E11DF5823}"/>
                </a:ext>
              </a:extLst>
            </p:cNvPr>
            <p:cNvSpPr/>
            <p:nvPr/>
          </p:nvSpPr>
          <p:spPr>
            <a:xfrm>
              <a:off x="10139021" y="2935874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2F0341BD-4E32-F59B-AAB9-21DF56AA7E91}"/>
                </a:ext>
              </a:extLst>
            </p:cNvPr>
            <p:cNvSpPr/>
            <p:nvPr/>
          </p:nvSpPr>
          <p:spPr>
            <a:xfrm>
              <a:off x="10095825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094F4871-6BED-C9DF-F267-DEF49A3EF176}"/>
                </a:ext>
              </a:extLst>
            </p:cNvPr>
            <p:cNvSpPr/>
            <p:nvPr/>
          </p:nvSpPr>
          <p:spPr>
            <a:xfrm>
              <a:off x="10008504" y="2805357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48151480-C7AE-53D5-45C5-6BBFDCA06CC1}"/>
                </a:ext>
              </a:extLst>
            </p:cNvPr>
            <p:cNvSpPr/>
            <p:nvPr/>
          </p:nvSpPr>
          <p:spPr>
            <a:xfrm>
              <a:off x="10054957" y="2851810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30D9D6F7-4A67-4E0B-32C6-A9D84632C45E}"/>
                </a:ext>
              </a:extLst>
            </p:cNvPr>
            <p:cNvSpPr/>
            <p:nvPr/>
          </p:nvSpPr>
          <p:spPr>
            <a:xfrm>
              <a:off x="10095825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33A0AFC8-E31B-2C24-DD47-08FB57860D59}"/>
                </a:ext>
              </a:extLst>
            </p:cNvPr>
            <p:cNvSpPr/>
            <p:nvPr/>
          </p:nvSpPr>
          <p:spPr>
            <a:xfrm>
              <a:off x="7733413" y="2715080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03D89B10-3A1E-AE24-B8A1-276436D88E7D}"/>
                </a:ext>
              </a:extLst>
            </p:cNvPr>
            <p:cNvSpPr/>
            <p:nvPr/>
          </p:nvSpPr>
          <p:spPr>
            <a:xfrm>
              <a:off x="7733413" y="2816881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02B8D8E6-E5AD-8D8A-43D5-7C3FDE2CC7A7}"/>
                </a:ext>
              </a:extLst>
            </p:cNvPr>
            <p:cNvSpPr/>
            <p:nvPr/>
          </p:nvSpPr>
          <p:spPr>
            <a:xfrm>
              <a:off x="7733413" y="2918682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EC7B1A7F-77CA-77D1-633C-55FC98C78FD3}"/>
                </a:ext>
              </a:extLst>
            </p:cNvPr>
            <p:cNvSpPr/>
            <p:nvPr/>
          </p:nvSpPr>
          <p:spPr>
            <a:xfrm>
              <a:off x="7733413" y="3020485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7FBB3DDD-6505-313E-3BE0-61F5A1FE8D6F}"/>
                </a:ext>
              </a:extLst>
            </p:cNvPr>
            <p:cNvSpPr/>
            <p:nvPr/>
          </p:nvSpPr>
          <p:spPr>
            <a:xfrm>
              <a:off x="8356352" y="2581989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5CF2FFF0-BDDA-FD0C-C339-5678B65C66D4}"/>
                </a:ext>
              </a:extLst>
            </p:cNvPr>
            <p:cNvSpPr/>
            <p:nvPr/>
          </p:nvSpPr>
          <p:spPr>
            <a:xfrm>
              <a:off x="7732702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A4E1A0F0-20C6-E189-CCBC-A0A87B154B6B}"/>
                </a:ext>
              </a:extLst>
            </p:cNvPr>
            <p:cNvSpPr/>
            <p:nvPr/>
          </p:nvSpPr>
          <p:spPr>
            <a:xfrm>
              <a:off x="7732702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A4800F7F-ED62-FEC3-71E8-3B984811928D}"/>
                </a:ext>
              </a:extLst>
            </p:cNvPr>
            <p:cNvSpPr/>
            <p:nvPr/>
          </p:nvSpPr>
          <p:spPr>
            <a:xfrm>
              <a:off x="7732702" y="2917451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D379F7B8-793C-7713-D55A-829B366E2296}"/>
                </a:ext>
              </a:extLst>
            </p:cNvPr>
            <p:cNvSpPr/>
            <p:nvPr/>
          </p:nvSpPr>
          <p:spPr>
            <a:xfrm>
              <a:off x="7732702" y="2917451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BA74E683-A2EB-F2F4-8D94-F0C558B973D8}"/>
                </a:ext>
              </a:extLst>
            </p:cNvPr>
            <p:cNvSpPr/>
            <p:nvPr/>
          </p:nvSpPr>
          <p:spPr>
            <a:xfrm>
              <a:off x="7732702" y="2815649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47E546C6-F354-8698-8E92-3F813F0F42CA}"/>
                </a:ext>
              </a:extLst>
            </p:cNvPr>
            <p:cNvSpPr/>
            <p:nvPr/>
          </p:nvSpPr>
          <p:spPr>
            <a:xfrm>
              <a:off x="7732702" y="2815649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EA474A83-A895-FD82-1BFA-898D8CF2812C}"/>
                </a:ext>
              </a:extLst>
            </p:cNvPr>
            <p:cNvSpPr/>
            <p:nvPr/>
          </p:nvSpPr>
          <p:spPr>
            <a:xfrm>
              <a:off x="7732702" y="2713821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6C0072F9-74B9-6194-FA12-8F31DA3683DF}"/>
                </a:ext>
              </a:extLst>
            </p:cNvPr>
            <p:cNvSpPr/>
            <p:nvPr/>
          </p:nvSpPr>
          <p:spPr>
            <a:xfrm>
              <a:off x="7732702" y="2713821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4E353BFC-EE6D-45B1-E9D2-B35F1A4DC952}"/>
                </a:ext>
              </a:extLst>
            </p:cNvPr>
            <p:cNvSpPr/>
            <p:nvPr/>
          </p:nvSpPr>
          <p:spPr>
            <a:xfrm>
              <a:off x="7784273" y="2336121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25CE125A-2750-B40B-BC60-BCDA67836DAC}"/>
                </a:ext>
              </a:extLst>
            </p:cNvPr>
            <p:cNvSpPr/>
            <p:nvPr/>
          </p:nvSpPr>
          <p:spPr>
            <a:xfrm>
              <a:off x="9959287" y="2336121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D7512DA7-C9C0-A442-0E24-73372630399A}"/>
                </a:ext>
              </a:extLst>
            </p:cNvPr>
            <p:cNvSpPr/>
            <p:nvPr/>
          </p:nvSpPr>
          <p:spPr>
            <a:xfrm>
              <a:off x="7836968" y="2648726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E2959689-A916-3D2E-C106-5A1A06F3CC52}"/>
                </a:ext>
              </a:extLst>
            </p:cNvPr>
            <p:cNvSpPr/>
            <p:nvPr/>
          </p:nvSpPr>
          <p:spPr>
            <a:xfrm>
              <a:off x="7854103" y="2648726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3D9BC65F-A956-570D-6AAE-8716FDA807DC}"/>
                </a:ext>
              </a:extLst>
            </p:cNvPr>
            <p:cNvSpPr/>
            <p:nvPr/>
          </p:nvSpPr>
          <p:spPr>
            <a:xfrm>
              <a:off x="7980377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40B3707A-C0B4-A27A-CAAD-8BCF8808AF3E}"/>
                </a:ext>
              </a:extLst>
            </p:cNvPr>
            <p:cNvSpPr/>
            <p:nvPr/>
          </p:nvSpPr>
          <p:spPr>
            <a:xfrm>
              <a:off x="8554754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064F0E64-11BF-A99F-7725-21BDCC92CF9D}"/>
                </a:ext>
              </a:extLst>
            </p:cNvPr>
            <p:cNvSpPr/>
            <p:nvPr/>
          </p:nvSpPr>
          <p:spPr>
            <a:xfrm>
              <a:off x="9129159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C9724062-A33C-D8C3-1523-E422BA89305C}"/>
                </a:ext>
              </a:extLst>
            </p:cNvPr>
            <p:cNvSpPr/>
            <p:nvPr/>
          </p:nvSpPr>
          <p:spPr>
            <a:xfrm>
              <a:off x="9703564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9F563FEB-65D6-630F-0B88-3020B1D4D4B5}"/>
                </a:ext>
              </a:extLst>
            </p:cNvPr>
            <p:cNvSpPr/>
            <p:nvPr/>
          </p:nvSpPr>
          <p:spPr>
            <a:xfrm>
              <a:off x="7729116" y="2299139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885B14AF-A19A-DA9E-3A05-0B12C45E4F3F}"/>
              </a:ext>
            </a:extLst>
          </p:cNvPr>
          <p:cNvSpPr txBox="1"/>
          <p:nvPr/>
        </p:nvSpPr>
        <p:spPr>
          <a:xfrm>
            <a:off x="8563357" y="4542345"/>
            <a:ext cx="2032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172A72"/>
                </a:solidFill>
                <a:ea typeface="思源黑体 Light" panose="020B0300000000000000" pitchFamily="34" charset="-122"/>
              </a:rPr>
              <a:t>Periodically back up accounts, scores, and uploaded content to avoid loss from server failures</a:t>
            </a:r>
            <a:endParaRPr lang="zh-CN" altLang="en-US" sz="1200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E87D88D3-35A8-364C-6A49-72A4B2D80D73}"/>
              </a:ext>
            </a:extLst>
          </p:cNvPr>
          <p:cNvSpPr txBox="1"/>
          <p:nvPr/>
        </p:nvSpPr>
        <p:spPr>
          <a:xfrm>
            <a:off x="8563357" y="3774891"/>
            <a:ext cx="19563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Backup &amp; Recovery</a:t>
            </a:r>
            <a:endParaRPr lang="zh-CN" altLang="en-US" sz="2000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42214CAA-1103-62C3-DACA-4D4486FD1C4B}"/>
              </a:ext>
            </a:extLst>
          </p:cNvPr>
          <p:cNvGrpSpPr/>
          <p:nvPr/>
        </p:nvGrpSpPr>
        <p:grpSpPr>
          <a:xfrm flipH="1">
            <a:off x="8166612" y="4137537"/>
            <a:ext cx="2678931" cy="1404641"/>
            <a:chOff x="7729116" y="2299139"/>
            <a:chExt cx="2678931" cy="1404641"/>
          </a:xfrm>
        </p:grpSpPr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C8E81C86-6298-EC28-B7BC-C2213E3A8981}"/>
                </a:ext>
              </a:extLst>
            </p:cNvPr>
            <p:cNvSpPr/>
            <p:nvPr/>
          </p:nvSpPr>
          <p:spPr>
            <a:xfrm>
              <a:off x="10139021" y="2935874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0C530B54-812A-7268-E8B2-9762DCEB6398}"/>
                </a:ext>
              </a:extLst>
            </p:cNvPr>
            <p:cNvSpPr/>
            <p:nvPr/>
          </p:nvSpPr>
          <p:spPr>
            <a:xfrm>
              <a:off x="10095825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B13B3E13-5FB9-AE60-0798-027694455224}"/>
                </a:ext>
              </a:extLst>
            </p:cNvPr>
            <p:cNvSpPr/>
            <p:nvPr/>
          </p:nvSpPr>
          <p:spPr>
            <a:xfrm>
              <a:off x="10008504" y="2805357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4F0F7157-B3E8-0D1C-3847-CABAF7970C1D}"/>
                </a:ext>
              </a:extLst>
            </p:cNvPr>
            <p:cNvSpPr/>
            <p:nvPr/>
          </p:nvSpPr>
          <p:spPr>
            <a:xfrm>
              <a:off x="10054957" y="2851810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F1E468DA-3833-5AFF-BFAC-B393ED5DE5D4}"/>
                </a:ext>
              </a:extLst>
            </p:cNvPr>
            <p:cNvSpPr/>
            <p:nvPr/>
          </p:nvSpPr>
          <p:spPr>
            <a:xfrm>
              <a:off x="10095825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81230BF6-0197-C391-467A-9CA24E368C00}"/>
                </a:ext>
              </a:extLst>
            </p:cNvPr>
            <p:cNvSpPr/>
            <p:nvPr/>
          </p:nvSpPr>
          <p:spPr>
            <a:xfrm>
              <a:off x="7733413" y="2715080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8C9E27C1-B580-756D-BA97-601011449F09}"/>
                </a:ext>
              </a:extLst>
            </p:cNvPr>
            <p:cNvSpPr/>
            <p:nvPr/>
          </p:nvSpPr>
          <p:spPr>
            <a:xfrm>
              <a:off x="7733413" y="2816881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14B19D89-2BDF-387F-99E5-0E50D1073F1F}"/>
                </a:ext>
              </a:extLst>
            </p:cNvPr>
            <p:cNvSpPr/>
            <p:nvPr/>
          </p:nvSpPr>
          <p:spPr>
            <a:xfrm>
              <a:off x="7733413" y="2918682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788C0382-CB1F-C2A3-8593-B69D6DC7A197}"/>
                </a:ext>
              </a:extLst>
            </p:cNvPr>
            <p:cNvSpPr/>
            <p:nvPr/>
          </p:nvSpPr>
          <p:spPr>
            <a:xfrm>
              <a:off x="7733413" y="3020485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6F2A307D-EDBA-4E66-88DA-82A7F5201522}"/>
                </a:ext>
              </a:extLst>
            </p:cNvPr>
            <p:cNvSpPr/>
            <p:nvPr/>
          </p:nvSpPr>
          <p:spPr>
            <a:xfrm>
              <a:off x="8356352" y="2581989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20961924-12BF-B6B4-913A-568A6A950AFF}"/>
                </a:ext>
              </a:extLst>
            </p:cNvPr>
            <p:cNvSpPr/>
            <p:nvPr/>
          </p:nvSpPr>
          <p:spPr>
            <a:xfrm>
              <a:off x="7732702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F464A7BA-29D4-CAC9-991D-72DD9E4EDEB3}"/>
                </a:ext>
              </a:extLst>
            </p:cNvPr>
            <p:cNvSpPr/>
            <p:nvPr/>
          </p:nvSpPr>
          <p:spPr>
            <a:xfrm>
              <a:off x="7732702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8C7C8714-DA67-D376-B8E6-79A688CA0F9A}"/>
                </a:ext>
              </a:extLst>
            </p:cNvPr>
            <p:cNvSpPr/>
            <p:nvPr/>
          </p:nvSpPr>
          <p:spPr>
            <a:xfrm>
              <a:off x="7732702" y="2917451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C15C699B-94A2-8531-6605-EA0F567F9EF4}"/>
                </a:ext>
              </a:extLst>
            </p:cNvPr>
            <p:cNvSpPr/>
            <p:nvPr/>
          </p:nvSpPr>
          <p:spPr>
            <a:xfrm>
              <a:off x="7732702" y="2917451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C40F1895-34A8-9793-913C-D877E72D07F1}"/>
                </a:ext>
              </a:extLst>
            </p:cNvPr>
            <p:cNvSpPr/>
            <p:nvPr/>
          </p:nvSpPr>
          <p:spPr>
            <a:xfrm>
              <a:off x="7732702" y="2815649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78A4CD3C-C157-D745-36D8-922B1A50F05D}"/>
                </a:ext>
              </a:extLst>
            </p:cNvPr>
            <p:cNvSpPr/>
            <p:nvPr/>
          </p:nvSpPr>
          <p:spPr>
            <a:xfrm>
              <a:off x="7732702" y="2815649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622FAA0C-7695-D7A0-18AA-AC86D538174B}"/>
                </a:ext>
              </a:extLst>
            </p:cNvPr>
            <p:cNvSpPr/>
            <p:nvPr/>
          </p:nvSpPr>
          <p:spPr>
            <a:xfrm>
              <a:off x="7732702" y="2713821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DF613824-B076-1099-0847-511DC1059278}"/>
                </a:ext>
              </a:extLst>
            </p:cNvPr>
            <p:cNvSpPr/>
            <p:nvPr/>
          </p:nvSpPr>
          <p:spPr>
            <a:xfrm>
              <a:off x="7732702" y="2713821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E3E24699-EBCA-E002-9BA6-758FBDF7CE60}"/>
                </a:ext>
              </a:extLst>
            </p:cNvPr>
            <p:cNvSpPr/>
            <p:nvPr/>
          </p:nvSpPr>
          <p:spPr>
            <a:xfrm>
              <a:off x="7784273" y="2336121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DF7FB7ED-D937-87EB-6972-A428867A0EED}"/>
                </a:ext>
              </a:extLst>
            </p:cNvPr>
            <p:cNvSpPr/>
            <p:nvPr/>
          </p:nvSpPr>
          <p:spPr>
            <a:xfrm>
              <a:off x="9959287" y="2336121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21998A8-D9BB-7F96-64A5-6143ABCC750F}"/>
                </a:ext>
              </a:extLst>
            </p:cNvPr>
            <p:cNvSpPr/>
            <p:nvPr/>
          </p:nvSpPr>
          <p:spPr>
            <a:xfrm>
              <a:off x="7836968" y="2648726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F7C74F83-3048-D2F1-EC18-964FFA87476A}"/>
                </a:ext>
              </a:extLst>
            </p:cNvPr>
            <p:cNvSpPr/>
            <p:nvPr/>
          </p:nvSpPr>
          <p:spPr>
            <a:xfrm>
              <a:off x="7854103" y="2648726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E138BA95-90C7-BCF3-B96B-5C7D713FC308}"/>
                </a:ext>
              </a:extLst>
            </p:cNvPr>
            <p:cNvSpPr/>
            <p:nvPr/>
          </p:nvSpPr>
          <p:spPr>
            <a:xfrm>
              <a:off x="7980377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A0B91F99-EFFB-9E9F-0719-0E744255E0A3}"/>
                </a:ext>
              </a:extLst>
            </p:cNvPr>
            <p:cNvSpPr/>
            <p:nvPr/>
          </p:nvSpPr>
          <p:spPr>
            <a:xfrm>
              <a:off x="8554754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19C3A807-6B9A-6F01-E724-DBDE4AD14F01}"/>
                </a:ext>
              </a:extLst>
            </p:cNvPr>
            <p:cNvSpPr/>
            <p:nvPr/>
          </p:nvSpPr>
          <p:spPr>
            <a:xfrm>
              <a:off x="9129159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0C813E7A-1856-16B0-90D6-BECC97CFBB7D}"/>
                </a:ext>
              </a:extLst>
            </p:cNvPr>
            <p:cNvSpPr/>
            <p:nvPr/>
          </p:nvSpPr>
          <p:spPr>
            <a:xfrm>
              <a:off x="9703564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EED1FE97-F827-3390-76AE-EBA513FA2AAE}"/>
                </a:ext>
              </a:extLst>
            </p:cNvPr>
            <p:cNvSpPr/>
            <p:nvPr/>
          </p:nvSpPr>
          <p:spPr>
            <a:xfrm>
              <a:off x="7729116" y="2299139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E05B7B1-35CE-C9DE-4E71-2891BCDEA9CC}"/>
              </a:ext>
            </a:extLst>
          </p:cNvPr>
          <p:cNvSpPr txBox="1"/>
          <p:nvPr/>
        </p:nvSpPr>
        <p:spPr>
          <a:xfrm>
            <a:off x="1201358" y="886474"/>
            <a:ext cx="8115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03</a:t>
            </a:r>
            <a:r>
              <a:rPr lang="en-US" altLang="zh-CN" sz="32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Specific Requirements—Properties--Security</a:t>
            </a:r>
            <a:endParaRPr lang="zh-CN" altLang="en-US" sz="2400" b="1" dirty="0">
              <a:solidFill>
                <a:srgbClr val="172A72"/>
              </a:solidFill>
              <a:ea typeface="胡晓波真帅体" panose="02010600030101010101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7F2791-14FE-F2E7-9C8F-57BDEAD66C35}"/>
              </a:ext>
            </a:extLst>
          </p:cNvPr>
          <p:cNvGrpSpPr/>
          <p:nvPr/>
        </p:nvGrpSpPr>
        <p:grpSpPr>
          <a:xfrm>
            <a:off x="1404199" y="2092649"/>
            <a:ext cx="2678931" cy="1404641"/>
            <a:chOff x="1470765" y="2299139"/>
            <a:chExt cx="2678931" cy="1404641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E35700B-8C29-D0FF-6557-1CB080793009}"/>
                </a:ext>
              </a:extLst>
            </p:cNvPr>
            <p:cNvSpPr/>
            <p:nvPr/>
          </p:nvSpPr>
          <p:spPr>
            <a:xfrm>
              <a:off x="3880670" y="2935874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667250F8-166F-8CF9-FDAD-DA00BA382C46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6A1AF8A-D2C4-70CB-2CE4-575817BF2A8D}"/>
                </a:ext>
              </a:extLst>
            </p:cNvPr>
            <p:cNvSpPr/>
            <p:nvPr/>
          </p:nvSpPr>
          <p:spPr>
            <a:xfrm>
              <a:off x="3750153" y="2805357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DF231C3-5782-B60A-1105-C45DE758AEF3}"/>
                </a:ext>
              </a:extLst>
            </p:cNvPr>
            <p:cNvSpPr/>
            <p:nvPr/>
          </p:nvSpPr>
          <p:spPr>
            <a:xfrm>
              <a:off x="3796606" y="2851810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CBA71EE-5352-B4DA-4B92-CC5167D53FEF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A26AD59-C855-C7C1-B500-B0C2761C3B56}"/>
                </a:ext>
              </a:extLst>
            </p:cNvPr>
            <p:cNvSpPr/>
            <p:nvPr/>
          </p:nvSpPr>
          <p:spPr>
            <a:xfrm>
              <a:off x="1475062" y="2715080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A9FD613-C447-8072-26F8-BBB7A60CB5F3}"/>
                </a:ext>
              </a:extLst>
            </p:cNvPr>
            <p:cNvSpPr/>
            <p:nvPr/>
          </p:nvSpPr>
          <p:spPr>
            <a:xfrm>
              <a:off x="1475062" y="2816881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74EF579-AF82-FDFC-4286-950529029878}"/>
                </a:ext>
              </a:extLst>
            </p:cNvPr>
            <p:cNvSpPr/>
            <p:nvPr/>
          </p:nvSpPr>
          <p:spPr>
            <a:xfrm>
              <a:off x="1475062" y="2918682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4AB521A-A84A-1AEA-7AE7-E682C3971A71}"/>
                </a:ext>
              </a:extLst>
            </p:cNvPr>
            <p:cNvSpPr/>
            <p:nvPr/>
          </p:nvSpPr>
          <p:spPr>
            <a:xfrm>
              <a:off x="1475062" y="3020485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1D5AD8B-6660-59BF-54F7-1E68AA6B346A}"/>
                </a:ext>
              </a:extLst>
            </p:cNvPr>
            <p:cNvSpPr/>
            <p:nvPr/>
          </p:nvSpPr>
          <p:spPr>
            <a:xfrm>
              <a:off x="2098001" y="2581989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D624D36-3F06-0EA4-5939-9CD471874A3E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2777E8C8-3A3F-0790-5AC3-367D5BC90404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A8F5177-1287-D0B4-DAFB-19B091E241F1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145B396-6D87-A821-AB8A-D536BFBE559D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62EDE59-F6BD-3AF0-D13A-6C542B2A8D35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A40FE13-6E2D-A90E-11BB-25358DD7444C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F5C1C3E8-8648-04BD-3A8E-7610AA0574B8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695A0A0-BA84-0FB2-E283-263C6118A790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332735C-6D1E-BA96-9100-52CC1687507A}"/>
                </a:ext>
              </a:extLst>
            </p:cNvPr>
            <p:cNvSpPr/>
            <p:nvPr/>
          </p:nvSpPr>
          <p:spPr>
            <a:xfrm>
              <a:off x="1525922" y="2336121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A3E43E21-9767-E144-4415-A6079B5DDE5B}"/>
                </a:ext>
              </a:extLst>
            </p:cNvPr>
            <p:cNvSpPr/>
            <p:nvPr/>
          </p:nvSpPr>
          <p:spPr>
            <a:xfrm>
              <a:off x="3700936" y="2336121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EF08DC3-C71E-DCFD-966E-C1E1A3FEE14C}"/>
                </a:ext>
              </a:extLst>
            </p:cNvPr>
            <p:cNvSpPr/>
            <p:nvPr/>
          </p:nvSpPr>
          <p:spPr>
            <a:xfrm>
              <a:off x="1578617" y="2648726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432BAEB-F22A-E0F5-396A-41A7AA39C432}"/>
                </a:ext>
              </a:extLst>
            </p:cNvPr>
            <p:cNvSpPr/>
            <p:nvPr/>
          </p:nvSpPr>
          <p:spPr>
            <a:xfrm>
              <a:off x="1595752" y="2648726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BA12D5B-42C4-61F9-B0C4-0D02B7D3E99F}"/>
                </a:ext>
              </a:extLst>
            </p:cNvPr>
            <p:cNvSpPr/>
            <p:nvPr/>
          </p:nvSpPr>
          <p:spPr>
            <a:xfrm>
              <a:off x="1722026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606C0C5-5950-2442-9A9A-7B45AF26E0DA}"/>
                </a:ext>
              </a:extLst>
            </p:cNvPr>
            <p:cNvSpPr/>
            <p:nvPr/>
          </p:nvSpPr>
          <p:spPr>
            <a:xfrm>
              <a:off x="229640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8E15973-F662-7C2C-B5C4-791BEDC5E755}"/>
                </a:ext>
              </a:extLst>
            </p:cNvPr>
            <p:cNvSpPr/>
            <p:nvPr/>
          </p:nvSpPr>
          <p:spPr>
            <a:xfrm>
              <a:off x="2870808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FA4E35FA-9315-26D1-4FCC-D9F5D3F31015}"/>
                </a:ext>
              </a:extLst>
            </p:cNvPr>
            <p:cNvSpPr/>
            <p:nvPr/>
          </p:nvSpPr>
          <p:spPr>
            <a:xfrm>
              <a:off x="344521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04C49EB-B6D7-AE63-7146-BEFDCC647127}"/>
                </a:ext>
              </a:extLst>
            </p:cNvPr>
            <p:cNvSpPr/>
            <p:nvPr/>
          </p:nvSpPr>
          <p:spPr>
            <a:xfrm>
              <a:off x="1470765" y="2299139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35579C0-193E-C005-0F60-35A3C39B96B9}"/>
              </a:ext>
            </a:extLst>
          </p:cNvPr>
          <p:cNvGrpSpPr/>
          <p:nvPr/>
        </p:nvGrpSpPr>
        <p:grpSpPr>
          <a:xfrm>
            <a:off x="1426386" y="4088787"/>
            <a:ext cx="2678931" cy="1404641"/>
            <a:chOff x="1470765" y="2299139"/>
            <a:chExt cx="2678931" cy="140464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7513A14-7343-FBC0-76DB-57CC61EF3155}"/>
                </a:ext>
              </a:extLst>
            </p:cNvPr>
            <p:cNvSpPr/>
            <p:nvPr/>
          </p:nvSpPr>
          <p:spPr>
            <a:xfrm>
              <a:off x="3880670" y="2935874"/>
              <a:ext cx="115351" cy="115351"/>
            </a:xfrm>
            <a:custGeom>
              <a:avLst/>
              <a:gdLst>
                <a:gd name="connsiteX0" fmla="*/ 142985 w 286556"/>
                <a:gd name="connsiteY0" fmla="*/ 284868 h 286556"/>
                <a:gd name="connsiteX1" fmla="*/ -294 w 286556"/>
                <a:gd name="connsiteY1" fmla="*/ 141590 h 286556"/>
                <a:gd name="connsiteX2" fmla="*/ 142985 w 286556"/>
                <a:gd name="connsiteY2" fmla="*/ -1689 h 286556"/>
                <a:gd name="connsiteX3" fmla="*/ 286263 w 286556"/>
                <a:gd name="connsiteY3" fmla="*/ 141590 h 286556"/>
                <a:gd name="connsiteX4" fmla="*/ 142985 w 286556"/>
                <a:gd name="connsiteY4" fmla="*/ 284868 h 286556"/>
                <a:gd name="connsiteX5" fmla="*/ 142985 w 286556"/>
                <a:gd name="connsiteY5" fmla="*/ 21295 h 286556"/>
                <a:gd name="connsiteX6" fmla="*/ 22759 w 286556"/>
                <a:gd name="connsiteY6" fmla="*/ 141657 h 286556"/>
                <a:gd name="connsiteX7" fmla="*/ 143120 w 286556"/>
                <a:gd name="connsiteY7" fmla="*/ 261883 h 286556"/>
                <a:gd name="connsiteX8" fmla="*/ 263347 w 286556"/>
                <a:gd name="connsiteY8" fmla="*/ 141590 h 286556"/>
                <a:gd name="connsiteX9" fmla="*/ 142985 w 286556"/>
                <a:gd name="connsiteY9" fmla="*/ 21295 h 28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556" h="286556">
                  <a:moveTo>
                    <a:pt x="142985" y="284868"/>
                  </a:moveTo>
                  <a:cubicBezTo>
                    <a:pt x="63832" y="284868"/>
                    <a:pt x="-294" y="220742"/>
                    <a:pt x="-294" y="141590"/>
                  </a:cubicBezTo>
                  <a:cubicBezTo>
                    <a:pt x="-294" y="62436"/>
                    <a:pt x="63832" y="-1689"/>
                    <a:pt x="142985" y="-1689"/>
                  </a:cubicBezTo>
                  <a:cubicBezTo>
                    <a:pt x="222138" y="-1689"/>
                    <a:pt x="286263" y="62436"/>
                    <a:pt x="286263" y="141590"/>
                  </a:cubicBezTo>
                  <a:cubicBezTo>
                    <a:pt x="286195" y="220675"/>
                    <a:pt x="222070" y="284800"/>
                    <a:pt x="142985" y="284868"/>
                  </a:cubicBezTo>
                  <a:close/>
                  <a:moveTo>
                    <a:pt x="142985" y="21295"/>
                  </a:moveTo>
                  <a:cubicBezTo>
                    <a:pt x="76548" y="21363"/>
                    <a:pt x="22691" y="75220"/>
                    <a:pt x="22759" y="141657"/>
                  </a:cubicBezTo>
                  <a:cubicBezTo>
                    <a:pt x="22827" y="208094"/>
                    <a:pt x="76684" y="261951"/>
                    <a:pt x="143120" y="261883"/>
                  </a:cubicBezTo>
                  <a:cubicBezTo>
                    <a:pt x="209558" y="261815"/>
                    <a:pt x="263347" y="208026"/>
                    <a:pt x="263347" y="141590"/>
                  </a:cubicBezTo>
                  <a:cubicBezTo>
                    <a:pt x="263279" y="75152"/>
                    <a:pt x="209421" y="21363"/>
                    <a:pt x="142985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A75C8D7-248F-5B98-EC0C-C3158B79366A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D4979C58-9217-AC7C-3376-A3EDEB26538E}"/>
                </a:ext>
              </a:extLst>
            </p:cNvPr>
            <p:cNvSpPr/>
            <p:nvPr/>
          </p:nvSpPr>
          <p:spPr>
            <a:xfrm>
              <a:off x="3750153" y="2805357"/>
              <a:ext cx="376385" cy="376385"/>
            </a:xfrm>
            <a:custGeom>
              <a:avLst/>
              <a:gdLst>
                <a:gd name="connsiteX0" fmla="*/ 467214 w 935015"/>
                <a:gd name="connsiteY0" fmla="*/ 933326 h 935015"/>
                <a:gd name="connsiteX1" fmla="*/ -294 w 935015"/>
                <a:gd name="connsiteY1" fmla="*/ 465819 h 935015"/>
                <a:gd name="connsiteX2" fmla="*/ 467214 w 935015"/>
                <a:gd name="connsiteY2" fmla="*/ -1689 h 935015"/>
                <a:gd name="connsiteX3" fmla="*/ 934722 w 935015"/>
                <a:gd name="connsiteY3" fmla="*/ 465819 h 935015"/>
                <a:gd name="connsiteX4" fmla="*/ 467214 w 935015"/>
                <a:gd name="connsiteY4" fmla="*/ 933326 h 935015"/>
                <a:gd name="connsiteX5" fmla="*/ 467214 w 935015"/>
                <a:gd name="connsiteY5" fmla="*/ 21295 h 935015"/>
                <a:gd name="connsiteX6" fmla="*/ 22758 w 935015"/>
                <a:gd name="connsiteY6" fmla="*/ 465886 h 935015"/>
                <a:gd name="connsiteX7" fmla="*/ 467349 w 935015"/>
                <a:gd name="connsiteY7" fmla="*/ 910342 h 935015"/>
                <a:gd name="connsiteX8" fmla="*/ 911805 w 935015"/>
                <a:gd name="connsiteY8" fmla="*/ 465819 h 935015"/>
                <a:gd name="connsiteX9" fmla="*/ 467214 w 935015"/>
                <a:gd name="connsiteY9" fmla="*/ 21295 h 93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015" h="935015">
                  <a:moveTo>
                    <a:pt x="467214" y="933326"/>
                  </a:moveTo>
                  <a:cubicBezTo>
                    <a:pt x="209013" y="933326"/>
                    <a:pt x="-294" y="724019"/>
                    <a:pt x="-294" y="465819"/>
                  </a:cubicBezTo>
                  <a:cubicBezTo>
                    <a:pt x="-294" y="207618"/>
                    <a:pt x="209013" y="-1689"/>
                    <a:pt x="467214" y="-1689"/>
                  </a:cubicBezTo>
                  <a:cubicBezTo>
                    <a:pt x="725414" y="-1689"/>
                    <a:pt x="934722" y="207618"/>
                    <a:pt x="934722" y="465819"/>
                  </a:cubicBezTo>
                  <a:cubicBezTo>
                    <a:pt x="934450" y="723883"/>
                    <a:pt x="725278" y="933054"/>
                    <a:pt x="467214" y="933326"/>
                  </a:cubicBezTo>
                  <a:close/>
                  <a:moveTo>
                    <a:pt x="467214" y="21295"/>
                  </a:moveTo>
                  <a:cubicBezTo>
                    <a:pt x="221729" y="21362"/>
                    <a:pt x="22691" y="220402"/>
                    <a:pt x="22758" y="465886"/>
                  </a:cubicBezTo>
                  <a:cubicBezTo>
                    <a:pt x="22826" y="711371"/>
                    <a:pt x="221865" y="910410"/>
                    <a:pt x="467349" y="910342"/>
                  </a:cubicBezTo>
                  <a:cubicBezTo>
                    <a:pt x="712834" y="910274"/>
                    <a:pt x="911805" y="711303"/>
                    <a:pt x="911805" y="465819"/>
                  </a:cubicBezTo>
                  <a:cubicBezTo>
                    <a:pt x="911533" y="220402"/>
                    <a:pt x="712630" y="21499"/>
                    <a:pt x="467214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1FBE9FC8-1013-8BC3-4DC3-185BA12B03B3}"/>
                </a:ext>
              </a:extLst>
            </p:cNvPr>
            <p:cNvSpPr/>
            <p:nvPr/>
          </p:nvSpPr>
          <p:spPr>
            <a:xfrm>
              <a:off x="3796606" y="2851810"/>
              <a:ext cx="283480" cy="283480"/>
            </a:xfrm>
            <a:custGeom>
              <a:avLst/>
              <a:gdLst>
                <a:gd name="connsiteX0" fmla="*/ 351816 w 704219"/>
                <a:gd name="connsiteY0" fmla="*/ 702530 h 704219"/>
                <a:gd name="connsiteX1" fmla="*/ -294 w 704219"/>
                <a:gd name="connsiteY1" fmla="*/ 350421 h 704219"/>
                <a:gd name="connsiteX2" fmla="*/ 351816 w 704219"/>
                <a:gd name="connsiteY2" fmla="*/ -1689 h 704219"/>
                <a:gd name="connsiteX3" fmla="*/ 703926 w 704219"/>
                <a:gd name="connsiteY3" fmla="*/ 350421 h 704219"/>
                <a:gd name="connsiteX4" fmla="*/ 351816 w 704219"/>
                <a:gd name="connsiteY4" fmla="*/ 702530 h 704219"/>
                <a:gd name="connsiteX5" fmla="*/ 351816 w 704219"/>
                <a:gd name="connsiteY5" fmla="*/ 21295 h 704219"/>
                <a:gd name="connsiteX6" fmla="*/ 22691 w 704219"/>
                <a:gd name="connsiteY6" fmla="*/ 350421 h 704219"/>
                <a:gd name="connsiteX7" fmla="*/ 351816 w 704219"/>
                <a:gd name="connsiteY7" fmla="*/ 679546 h 704219"/>
                <a:gd name="connsiteX8" fmla="*/ 680941 w 704219"/>
                <a:gd name="connsiteY8" fmla="*/ 350421 h 704219"/>
                <a:gd name="connsiteX9" fmla="*/ 351816 w 704219"/>
                <a:gd name="connsiteY9" fmla="*/ 21295 h 70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219" h="704219">
                  <a:moveTo>
                    <a:pt x="351816" y="702530"/>
                  </a:moveTo>
                  <a:cubicBezTo>
                    <a:pt x="157332" y="702530"/>
                    <a:pt x="-294" y="544904"/>
                    <a:pt x="-294" y="350421"/>
                  </a:cubicBezTo>
                  <a:cubicBezTo>
                    <a:pt x="-294" y="155937"/>
                    <a:pt x="157332" y="-1689"/>
                    <a:pt x="351816" y="-1689"/>
                  </a:cubicBezTo>
                  <a:cubicBezTo>
                    <a:pt x="546299" y="-1689"/>
                    <a:pt x="703926" y="155937"/>
                    <a:pt x="703926" y="350421"/>
                  </a:cubicBezTo>
                  <a:cubicBezTo>
                    <a:pt x="703722" y="544768"/>
                    <a:pt x="546163" y="702327"/>
                    <a:pt x="351816" y="702530"/>
                  </a:cubicBezTo>
                  <a:close/>
                  <a:moveTo>
                    <a:pt x="351816" y="21295"/>
                  </a:moveTo>
                  <a:cubicBezTo>
                    <a:pt x="170049" y="21295"/>
                    <a:pt x="22691" y="168653"/>
                    <a:pt x="22691" y="350421"/>
                  </a:cubicBezTo>
                  <a:cubicBezTo>
                    <a:pt x="22691" y="532188"/>
                    <a:pt x="170049" y="679546"/>
                    <a:pt x="351816" y="679546"/>
                  </a:cubicBezTo>
                  <a:cubicBezTo>
                    <a:pt x="533583" y="679546"/>
                    <a:pt x="680941" y="532188"/>
                    <a:pt x="680941" y="350421"/>
                  </a:cubicBezTo>
                  <a:cubicBezTo>
                    <a:pt x="680738" y="168721"/>
                    <a:pt x="533515" y="21499"/>
                    <a:pt x="351816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0BF1100-7789-7B7C-7F59-342739572D81}"/>
                </a:ext>
              </a:extLst>
            </p:cNvPr>
            <p:cNvSpPr/>
            <p:nvPr/>
          </p:nvSpPr>
          <p:spPr>
            <a:xfrm>
              <a:off x="3837474" y="2892678"/>
              <a:ext cx="201742" cy="201742"/>
            </a:xfrm>
            <a:custGeom>
              <a:avLst/>
              <a:gdLst>
                <a:gd name="connsiteX0" fmla="*/ 250291 w 501168"/>
                <a:gd name="connsiteY0" fmla="*/ 499480 h 501168"/>
                <a:gd name="connsiteX1" fmla="*/ -294 w 501168"/>
                <a:gd name="connsiteY1" fmla="*/ 248896 h 501168"/>
                <a:gd name="connsiteX2" fmla="*/ 250291 w 501168"/>
                <a:gd name="connsiteY2" fmla="*/ -1689 h 501168"/>
                <a:gd name="connsiteX3" fmla="*/ 500875 w 501168"/>
                <a:gd name="connsiteY3" fmla="*/ 248896 h 501168"/>
                <a:gd name="connsiteX4" fmla="*/ 250291 w 501168"/>
                <a:gd name="connsiteY4" fmla="*/ 499480 h 501168"/>
                <a:gd name="connsiteX5" fmla="*/ 250291 w 501168"/>
                <a:gd name="connsiteY5" fmla="*/ 21295 h 501168"/>
                <a:gd name="connsiteX6" fmla="*/ 22691 w 501168"/>
                <a:gd name="connsiteY6" fmla="*/ 248896 h 501168"/>
                <a:gd name="connsiteX7" fmla="*/ 250291 w 501168"/>
                <a:gd name="connsiteY7" fmla="*/ 476495 h 501168"/>
                <a:gd name="connsiteX8" fmla="*/ 477891 w 501168"/>
                <a:gd name="connsiteY8" fmla="*/ 248896 h 501168"/>
                <a:gd name="connsiteX9" fmla="*/ 250291 w 501168"/>
                <a:gd name="connsiteY9" fmla="*/ 21295 h 5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168" h="501168">
                  <a:moveTo>
                    <a:pt x="250291" y="499480"/>
                  </a:moveTo>
                  <a:cubicBezTo>
                    <a:pt x="111908" y="499480"/>
                    <a:pt x="-294" y="387278"/>
                    <a:pt x="-294" y="248896"/>
                  </a:cubicBezTo>
                  <a:cubicBezTo>
                    <a:pt x="-294" y="110513"/>
                    <a:pt x="111908" y="-1689"/>
                    <a:pt x="250291" y="-1689"/>
                  </a:cubicBezTo>
                  <a:cubicBezTo>
                    <a:pt x="388673" y="-1689"/>
                    <a:pt x="500875" y="110513"/>
                    <a:pt x="500875" y="248896"/>
                  </a:cubicBezTo>
                  <a:cubicBezTo>
                    <a:pt x="500739" y="387210"/>
                    <a:pt x="388605" y="499344"/>
                    <a:pt x="250291" y="499480"/>
                  </a:cubicBezTo>
                  <a:close/>
                  <a:moveTo>
                    <a:pt x="250291" y="21295"/>
                  </a:moveTo>
                  <a:cubicBezTo>
                    <a:pt x="124624" y="21295"/>
                    <a:pt x="22691" y="123161"/>
                    <a:pt x="22691" y="248896"/>
                  </a:cubicBezTo>
                  <a:cubicBezTo>
                    <a:pt x="22691" y="374562"/>
                    <a:pt x="124624" y="476495"/>
                    <a:pt x="250291" y="476495"/>
                  </a:cubicBezTo>
                  <a:cubicBezTo>
                    <a:pt x="376025" y="476495"/>
                    <a:pt x="477891" y="374562"/>
                    <a:pt x="477891" y="248896"/>
                  </a:cubicBezTo>
                  <a:cubicBezTo>
                    <a:pt x="477755" y="123229"/>
                    <a:pt x="375957" y="21431"/>
                    <a:pt x="250291" y="21295"/>
                  </a:cubicBez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9515EB2-FE2A-07FB-877B-905DC64AE6EC}"/>
                </a:ext>
              </a:extLst>
            </p:cNvPr>
            <p:cNvSpPr/>
            <p:nvPr/>
          </p:nvSpPr>
          <p:spPr>
            <a:xfrm>
              <a:off x="1475062" y="2715080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A38BB73-032B-8752-CA38-39C04225C8EC}"/>
                </a:ext>
              </a:extLst>
            </p:cNvPr>
            <p:cNvSpPr/>
            <p:nvPr/>
          </p:nvSpPr>
          <p:spPr>
            <a:xfrm>
              <a:off x="1475062" y="2816881"/>
              <a:ext cx="1068" cy="1888"/>
            </a:xfrm>
            <a:custGeom>
              <a:avLst/>
              <a:gdLst>
                <a:gd name="connsiteX0" fmla="*/ 0 w 2652"/>
                <a:gd name="connsiteY0" fmla="*/ 0 h 4691"/>
                <a:gd name="connsiteX1" fmla="*/ 2652 w 2652"/>
                <a:gd name="connsiteY1" fmla="*/ 4692 h 4691"/>
                <a:gd name="connsiteX2" fmla="*/ 0 w 2652"/>
                <a:gd name="connsiteY2" fmla="*/ 4692 h 4691"/>
                <a:gd name="connsiteX3" fmla="*/ 0 w 2652"/>
                <a:gd name="connsiteY3" fmla="*/ 0 h 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1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2F949EB1-B7E1-710D-C3AF-6BBC2DD5E766}"/>
                </a:ext>
              </a:extLst>
            </p:cNvPr>
            <p:cNvSpPr/>
            <p:nvPr/>
          </p:nvSpPr>
          <p:spPr>
            <a:xfrm>
              <a:off x="1475062" y="2918682"/>
              <a:ext cx="1068" cy="1888"/>
            </a:xfrm>
            <a:custGeom>
              <a:avLst/>
              <a:gdLst>
                <a:gd name="connsiteX0" fmla="*/ 0 w 2652"/>
                <a:gd name="connsiteY0" fmla="*/ 0 h 4692"/>
                <a:gd name="connsiteX1" fmla="*/ 2652 w 2652"/>
                <a:gd name="connsiteY1" fmla="*/ 4692 h 4692"/>
                <a:gd name="connsiteX2" fmla="*/ 0 w 2652"/>
                <a:gd name="connsiteY2" fmla="*/ 4692 h 4692"/>
                <a:gd name="connsiteX3" fmla="*/ 0 w 2652"/>
                <a:gd name="connsiteY3" fmla="*/ 0 h 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692">
                  <a:moveTo>
                    <a:pt x="0" y="0"/>
                  </a:moveTo>
                  <a:lnTo>
                    <a:pt x="2652" y="4692"/>
                  </a:lnTo>
                  <a:lnTo>
                    <a:pt x="0" y="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F31C662B-E31E-4F53-2940-294CDF52C99F}"/>
                </a:ext>
              </a:extLst>
            </p:cNvPr>
            <p:cNvSpPr/>
            <p:nvPr/>
          </p:nvSpPr>
          <p:spPr>
            <a:xfrm>
              <a:off x="1475062" y="3020485"/>
              <a:ext cx="1068" cy="1916"/>
            </a:xfrm>
            <a:custGeom>
              <a:avLst/>
              <a:gdLst>
                <a:gd name="connsiteX0" fmla="*/ 0 w 2652"/>
                <a:gd name="connsiteY0" fmla="*/ 0 h 4759"/>
                <a:gd name="connsiteX1" fmla="*/ 2652 w 2652"/>
                <a:gd name="connsiteY1" fmla="*/ 4760 h 4759"/>
                <a:gd name="connsiteX2" fmla="*/ 0 w 2652"/>
                <a:gd name="connsiteY2" fmla="*/ 4760 h 4759"/>
                <a:gd name="connsiteX3" fmla="*/ 0 w 2652"/>
                <a:gd name="connsiteY3" fmla="*/ 0 h 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" h="4759">
                  <a:moveTo>
                    <a:pt x="0" y="0"/>
                  </a:moveTo>
                  <a:lnTo>
                    <a:pt x="2652" y="4760"/>
                  </a:lnTo>
                  <a:lnTo>
                    <a:pt x="0" y="4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272A4BA-8FF4-92B4-AED9-8E111D467A47}"/>
                </a:ext>
              </a:extLst>
            </p:cNvPr>
            <p:cNvSpPr/>
            <p:nvPr/>
          </p:nvSpPr>
          <p:spPr>
            <a:xfrm>
              <a:off x="2098001" y="2581989"/>
              <a:ext cx="1349375" cy="15247"/>
            </a:xfrm>
            <a:custGeom>
              <a:avLst/>
              <a:gdLst>
                <a:gd name="connsiteX0" fmla="*/ 0 w 3352116"/>
                <a:gd name="connsiteY0" fmla="*/ 0 h 37876"/>
                <a:gd name="connsiteX1" fmla="*/ 3352116 w 3352116"/>
                <a:gd name="connsiteY1" fmla="*/ 0 h 37876"/>
                <a:gd name="connsiteX2" fmla="*/ 3352116 w 3352116"/>
                <a:gd name="connsiteY2" fmla="*/ 37877 h 37876"/>
                <a:gd name="connsiteX3" fmla="*/ 0 w 3352116"/>
                <a:gd name="connsiteY3" fmla="*/ 37877 h 3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2116" h="37876">
                  <a:moveTo>
                    <a:pt x="0" y="0"/>
                  </a:moveTo>
                  <a:lnTo>
                    <a:pt x="3352116" y="0"/>
                  </a:lnTo>
                  <a:lnTo>
                    <a:pt x="3352116" y="37877"/>
                  </a:lnTo>
                  <a:lnTo>
                    <a:pt x="0" y="37877"/>
                  </a:lnTo>
                  <a:close/>
                </a:path>
              </a:pathLst>
            </a:custGeom>
            <a:solidFill>
              <a:srgbClr val="1B5AD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A1A20B67-5247-52EC-8900-E4BFA2E77703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77D855DC-B9EB-F1F4-E80E-9703F8363318}"/>
                </a:ext>
              </a:extLst>
            </p:cNvPr>
            <p:cNvSpPr/>
            <p:nvPr/>
          </p:nvSpPr>
          <p:spPr>
            <a:xfrm>
              <a:off x="1474351" y="3019253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060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DB87872-2D5D-EB91-31A1-F6A63E79BC04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2816F92-DD12-2F1A-5454-83A5DE19B8DA}"/>
                </a:ext>
              </a:extLst>
            </p:cNvPr>
            <p:cNvSpPr/>
            <p:nvPr/>
          </p:nvSpPr>
          <p:spPr>
            <a:xfrm>
              <a:off x="1474351" y="2917451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86D7285-B6D7-B3DB-3D0F-4CC5695040AE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1768 w 4420"/>
                <a:gd name="connsiteY0" fmla="*/ 7752 h 7752"/>
                <a:gd name="connsiteX1" fmla="*/ 0 w 4420"/>
                <a:gd name="connsiteY1" fmla="*/ 0 h 7752"/>
                <a:gd name="connsiteX2" fmla="*/ 1768 w 4420"/>
                <a:gd name="connsiteY2" fmla="*/ 3060 h 7752"/>
                <a:gd name="connsiteX3" fmla="*/ 4420 w 4420"/>
                <a:gd name="connsiteY3" fmla="*/ 7752 h 7752"/>
                <a:gd name="connsiteX4" fmla="*/ 1768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1768" y="7752"/>
                  </a:move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lnTo>
                    <a:pt x="1768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ED54E753-5CF9-14E8-1663-7F16EEDE0662}"/>
                </a:ext>
              </a:extLst>
            </p:cNvPr>
            <p:cNvSpPr/>
            <p:nvPr/>
          </p:nvSpPr>
          <p:spPr>
            <a:xfrm>
              <a:off x="1474351" y="2815649"/>
              <a:ext cx="1779" cy="3120"/>
            </a:xfrm>
            <a:custGeom>
              <a:avLst/>
              <a:gdLst>
                <a:gd name="connsiteX0" fmla="*/ 4420 w 4420"/>
                <a:gd name="connsiteY0" fmla="*/ 7752 h 7752"/>
                <a:gd name="connsiteX1" fmla="*/ 1768 w 4420"/>
                <a:gd name="connsiteY1" fmla="*/ 7752 h 7752"/>
                <a:gd name="connsiteX2" fmla="*/ 0 w 4420"/>
                <a:gd name="connsiteY2" fmla="*/ 0 h 7752"/>
                <a:gd name="connsiteX3" fmla="*/ 1768 w 4420"/>
                <a:gd name="connsiteY3" fmla="*/ 3060 h 7752"/>
                <a:gd name="connsiteX4" fmla="*/ 4420 w 4420"/>
                <a:gd name="connsiteY4" fmla="*/ 7752 h 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752">
                  <a:moveTo>
                    <a:pt x="4420" y="7752"/>
                  </a:moveTo>
                  <a:lnTo>
                    <a:pt x="1768" y="7752"/>
                  </a:lnTo>
                  <a:lnTo>
                    <a:pt x="0" y="0"/>
                  </a:lnTo>
                  <a:lnTo>
                    <a:pt x="1768" y="3060"/>
                  </a:lnTo>
                  <a:lnTo>
                    <a:pt x="4420" y="7752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18FBB7D6-7E4A-04AA-556A-D0AEB4E0DDCB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1768 w 4420"/>
                <a:gd name="connsiteY0" fmla="*/ 7820 h 7820"/>
                <a:gd name="connsiteX1" fmla="*/ 0 w 4420"/>
                <a:gd name="connsiteY1" fmla="*/ 0 h 7820"/>
                <a:gd name="connsiteX2" fmla="*/ 1768 w 4420"/>
                <a:gd name="connsiteY2" fmla="*/ 3128 h 7820"/>
                <a:gd name="connsiteX3" fmla="*/ 4420 w 4420"/>
                <a:gd name="connsiteY3" fmla="*/ 7820 h 7820"/>
                <a:gd name="connsiteX4" fmla="*/ 1768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1768" y="7820"/>
                  </a:move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lnTo>
                    <a:pt x="1768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29F719CB-112D-CD78-1578-72CF5A9B47B5}"/>
                </a:ext>
              </a:extLst>
            </p:cNvPr>
            <p:cNvSpPr/>
            <p:nvPr/>
          </p:nvSpPr>
          <p:spPr>
            <a:xfrm>
              <a:off x="1474351" y="2713821"/>
              <a:ext cx="1779" cy="3147"/>
            </a:xfrm>
            <a:custGeom>
              <a:avLst/>
              <a:gdLst>
                <a:gd name="connsiteX0" fmla="*/ 4420 w 4420"/>
                <a:gd name="connsiteY0" fmla="*/ 7820 h 7820"/>
                <a:gd name="connsiteX1" fmla="*/ 1768 w 4420"/>
                <a:gd name="connsiteY1" fmla="*/ 7820 h 7820"/>
                <a:gd name="connsiteX2" fmla="*/ 0 w 4420"/>
                <a:gd name="connsiteY2" fmla="*/ 0 h 7820"/>
                <a:gd name="connsiteX3" fmla="*/ 1768 w 4420"/>
                <a:gd name="connsiteY3" fmla="*/ 3128 h 7820"/>
                <a:gd name="connsiteX4" fmla="*/ 4420 w 4420"/>
                <a:gd name="connsiteY4" fmla="*/ 7820 h 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" h="7820">
                  <a:moveTo>
                    <a:pt x="4420" y="7820"/>
                  </a:moveTo>
                  <a:lnTo>
                    <a:pt x="1768" y="7820"/>
                  </a:lnTo>
                  <a:lnTo>
                    <a:pt x="0" y="0"/>
                  </a:lnTo>
                  <a:lnTo>
                    <a:pt x="1768" y="3128"/>
                  </a:lnTo>
                  <a:lnTo>
                    <a:pt x="4420" y="7820"/>
                  </a:lnTo>
                  <a:close/>
                </a:path>
              </a:pathLst>
            </a:custGeom>
            <a:solidFill>
              <a:srgbClr val="024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CE56BBB-4A14-FB2F-40B3-28CA7D163FD1}"/>
                </a:ext>
              </a:extLst>
            </p:cNvPr>
            <p:cNvSpPr/>
            <p:nvPr/>
          </p:nvSpPr>
          <p:spPr>
            <a:xfrm>
              <a:off x="1525922" y="2336121"/>
              <a:ext cx="404388" cy="188876"/>
            </a:xfrm>
            <a:custGeom>
              <a:avLst/>
              <a:gdLst>
                <a:gd name="connsiteX0" fmla="*/ -294 w 1004580"/>
                <a:gd name="connsiteY0" fmla="*/ 467519 h 469207"/>
                <a:gd name="connsiteX1" fmla="*/ 468914 w 1004580"/>
                <a:gd name="connsiteY1" fmla="*/ -1689 h 469207"/>
                <a:gd name="connsiteX2" fmla="*/ 1004287 w 1004580"/>
                <a:gd name="connsiteY2" fmla="*/ -1689 h 469207"/>
                <a:gd name="connsiteX3" fmla="*/ 1004287 w 1004580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0" h="469207">
                  <a:moveTo>
                    <a:pt x="-294" y="467519"/>
                  </a:moveTo>
                  <a:cubicBezTo>
                    <a:pt x="-294" y="467519"/>
                    <a:pt x="460550" y="-1689"/>
                    <a:pt x="468914" y="-1689"/>
                  </a:cubicBezTo>
                  <a:lnTo>
                    <a:pt x="1004287" y="-1689"/>
                  </a:lnTo>
                  <a:lnTo>
                    <a:pt x="1004287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8A93F9D-8156-70A6-32E8-763341A40F94}"/>
                </a:ext>
              </a:extLst>
            </p:cNvPr>
            <p:cNvSpPr/>
            <p:nvPr/>
          </p:nvSpPr>
          <p:spPr>
            <a:xfrm>
              <a:off x="3700936" y="2336121"/>
              <a:ext cx="404388" cy="188876"/>
            </a:xfrm>
            <a:custGeom>
              <a:avLst/>
              <a:gdLst>
                <a:gd name="connsiteX0" fmla="*/ 1004288 w 1004581"/>
                <a:gd name="connsiteY0" fmla="*/ 467519 h 469207"/>
                <a:gd name="connsiteX1" fmla="*/ 535080 w 1004581"/>
                <a:gd name="connsiteY1" fmla="*/ -1689 h 469207"/>
                <a:gd name="connsiteX2" fmla="*/ -294 w 1004581"/>
                <a:gd name="connsiteY2" fmla="*/ -1689 h 469207"/>
                <a:gd name="connsiteX3" fmla="*/ -294 w 1004581"/>
                <a:gd name="connsiteY3" fmla="*/ 467519 h 4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581" h="469207">
                  <a:moveTo>
                    <a:pt x="1004288" y="467519"/>
                  </a:moveTo>
                  <a:cubicBezTo>
                    <a:pt x="1004288" y="467519"/>
                    <a:pt x="543376" y="-1689"/>
                    <a:pt x="535080" y="-1689"/>
                  </a:cubicBezTo>
                  <a:lnTo>
                    <a:pt x="-294" y="-1689"/>
                  </a:lnTo>
                  <a:lnTo>
                    <a:pt x="-294" y="467519"/>
                  </a:lnTo>
                  <a:close/>
                </a:path>
              </a:pathLst>
            </a:custGeom>
            <a:solidFill>
              <a:srgbClr val="42B8E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3E1754A-E013-B290-F129-79800C4C6AA8}"/>
                </a:ext>
              </a:extLst>
            </p:cNvPr>
            <p:cNvSpPr/>
            <p:nvPr/>
          </p:nvSpPr>
          <p:spPr>
            <a:xfrm>
              <a:off x="1578617" y="2648726"/>
              <a:ext cx="10265" cy="851067"/>
            </a:xfrm>
            <a:custGeom>
              <a:avLst/>
              <a:gdLst>
                <a:gd name="connsiteX0" fmla="*/ 0 w 25500"/>
                <a:gd name="connsiteY0" fmla="*/ 0 h 2114223"/>
                <a:gd name="connsiteX1" fmla="*/ 25500 w 25500"/>
                <a:gd name="connsiteY1" fmla="*/ 0 h 2114223"/>
                <a:gd name="connsiteX2" fmla="*/ 25500 w 25500"/>
                <a:gd name="connsiteY2" fmla="*/ 2114224 h 2114223"/>
                <a:gd name="connsiteX3" fmla="*/ 0 w 25500"/>
                <a:gd name="connsiteY3" fmla="*/ 2114224 h 21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00" h="2114223">
                  <a:moveTo>
                    <a:pt x="0" y="0"/>
                  </a:moveTo>
                  <a:lnTo>
                    <a:pt x="25500" y="0"/>
                  </a:lnTo>
                  <a:lnTo>
                    <a:pt x="25500" y="2114224"/>
                  </a:lnTo>
                  <a:lnTo>
                    <a:pt x="0" y="2114224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F542C2F0-59B5-68DF-F905-839D05BEAB0C}"/>
                </a:ext>
              </a:extLst>
            </p:cNvPr>
            <p:cNvSpPr/>
            <p:nvPr/>
          </p:nvSpPr>
          <p:spPr>
            <a:xfrm>
              <a:off x="1595752" y="2648726"/>
              <a:ext cx="7637" cy="126219"/>
            </a:xfrm>
            <a:custGeom>
              <a:avLst/>
              <a:gdLst>
                <a:gd name="connsiteX0" fmla="*/ 0 w 18972"/>
                <a:gd name="connsiteY0" fmla="*/ 0 h 313553"/>
                <a:gd name="connsiteX1" fmla="*/ 18972 w 18972"/>
                <a:gd name="connsiteY1" fmla="*/ 0 h 313553"/>
                <a:gd name="connsiteX2" fmla="*/ 18972 w 18972"/>
                <a:gd name="connsiteY2" fmla="*/ 313553 h 313553"/>
                <a:gd name="connsiteX3" fmla="*/ 0 w 18972"/>
                <a:gd name="connsiteY3" fmla="*/ 313553 h 31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2" h="313553">
                  <a:moveTo>
                    <a:pt x="0" y="0"/>
                  </a:moveTo>
                  <a:lnTo>
                    <a:pt x="18972" y="0"/>
                  </a:lnTo>
                  <a:lnTo>
                    <a:pt x="18972" y="313553"/>
                  </a:lnTo>
                  <a:lnTo>
                    <a:pt x="0" y="313553"/>
                  </a:lnTo>
                  <a:close/>
                </a:path>
              </a:pathLst>
            </a:custGeom>
            <a:solidFill>
              <a:srgbClr val="00BDFF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A1EDD697-A63E-E4C7-B1CE-F34BD2705878}"/>
                </a:ext>
              </a:extLst>
            </p:cNvPr>
            <p:cNvSpPr/>
            <p:nvPr/>
          </p:nvSpPr>
          <p:spPr>
            <a:xfrm>
              <a:off x="1722026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8DBE24FB-461F-6028-F8FD-91C9D0B6B1B3}"/>
                </a:ext>
              </a:extLst>
            </p:cNvPr>
            <p:cNvSpPr/>
            <p:nvPr/>
          </p:nvSpPr>
          <p:spPr>
            <a:xfrm>
              <a:off x="229640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5D25F25-8EA7-FA17-90B2-BD2511338F4E}"/>
                </a:ext>
              </a:extLst>
            </p:cNvPr>
            <p:cNvSpPr/>
            <p:nvPr/>
          </p:nvSpPr>
          <p:spPr>
            <a:xfrm>
              <a:off x="2870808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939508F2-D591-F6E0-E81E-00120D81DD7E}"/>
                </a:ext>
              </a:extLst>
            </p:cNvPr>
            <p:cNvSpPr/>
            <p:nvPr/>
          </p:nvSpPr>
          <p:spPr>
            <a:xfrm>
              <a:off x="3445213" y="3668333"/>
              <a:ext cx="453714" cy="19818"/>
            </a:xfrm>
            <a:custGeom>
              <a:avLst/>
              <a:gdLst>
                <a:gd name="connsiteX0" fmla="*/ 0 w 1127118"/>
                <a:gd name="connsiteY0" fmla="*/ 0 h 49232"/>
                <a:gd name="connsiteX1" fmla="*/ 1127119 w 1127118"/>
                <a:gd name="connsiteY1" fmla="*/ 0 h 49232"/>
                <a:gd name="connsiteX2" fmla="*/ 1127119 w 1127118"/>
                <a:gd name="connsiteY2" fmla="*/ 49233 h 49232"/>
                <a:gd name="connsiteX3" fmla="*/ 0 w 1127118"/>
                <a:gd name="connsiteY3" fmla="*/ 49233 h 4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18" h="49232">
                  <a:moveTo>
                    <a:pt x="0" y="0"/>
                  </a:moveTo>
                  <a:lnTo>
                    <a:pt x="1127119" y="0"/>
                  </a:lnTo>
                  <a:lnTo>
                    <a:pt x="1127119" y="49233"/>
                  </a:lnTo>
                  <a:lnTo>
                    <a:pt x="0" y="49233"/>
                  </a:lnTo>
                  <a:close/>
                </a:path>
              </a:pathLst>
            </a:custGeom>
            <a:solidFill>
              <a:srgbClr val="172A72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ACA6EB06-4B99-C5F1-10A7-9B6384CB0BFF}"/>
                </a:ext>
              </a:extLst>
            </p:cNvPr>
            <p:cNvSpPr/>
            <p:nvPr/>
          </p:nvSpPr>
          <p:spPr>
            <a:xfrm>
              <a:off x="1470765" y="2299139"/>
              <a:ext cx="2678931" cy="1404641"/>
            </a:xfrm>
            <a:custGeom>
              <a:avLst/>
              <a:gdLst>
                <a:gd name="connsiteX0" fmla="*/ 6095601 w 6654999"/>
                <a:gd name="connsiteY0" fmla="*/ 3487721 h 3489409"/>
                <a:gd name="connsiteX1" fmla="*/ 4849684 w 6654999"/>
                <a:gd name="connsiteY1" fmla="*/ 3487721 h 3489409"/>
                <a:gd name="connsiteX2" fmla="*/ 4849684 w 6654999"/>
                <a:gd name="connsiteY2" fmla="*/ 3390480 h 3489409"/>
                <a:gd name="connsiteX3" fmla="*/ 4670365 w 6654999"/>
                <a:gd name="connsiteY3" fmla="*/ 3390480 h 3489409"/>
                <a:gd name="connsiteX4" fmla="*/ 4670365 w 6654999"/>
                <a:gd name="connsiteY4" fmla="*/ 3487721 h 3489409"/>
                <a:gd name="connsiteX5" fmla="*/ 3424516 w 6654999"/>
                <a:gd name="connsiteY5" fmla="*/ 3487721 h 3489409"/>
                <a:gd name="connsiteX6" fmla="*/ 3424516 w 6654999"/>
                <a:gd name="connsiteY6" fmla="*/ 3390480 h 3489409"/>
                <a:gd name="connsiteX7" fmla="*/ 3245129 w 6654999"/>
                <a:gd name="connsiteY7" fmla="*/ 3390480 h 3489409"/>
                <a:gd name="connsiteX8" fmla="*/ 3245129 w 6654999"/>
                <a:gd name="connsiteY8" fmla="*/ 3487721 h 3489409"/>
                <a:gd name="connsiteX9" fmla="*/ 1999280 w 6654999"/>
                <a:gd name="connsiteY9" fmla="*/ 3487721 h 3489409"/>
                <a:gd name="connsiteX10" fmla="*/ 1999280 w 6654999"/>
                <a:gd name="connsiteY10" fmla="*/ 3390480 h 3489409"/>
                <a:gd name="connsiteX11" fmla="*/ 1819893 w 6654999"/>
                <a:gd name="connsiteY11" fmla="*/ 3390480 h 3489409"/>
                <a:gd name="connsiteX12" fmla="*/ 1819893 w 6654999"/>
                <a:gd name="connsiteY12" fmla="*/ 3487721 h 3489409"/>
                <a:gd name="connsiteX13" fmla="*/ 574044 w 6654999"/>
                <a:gd name="connsiteY13" fmla="*/ 3487721 h 3489409"/>
                <a:gd name="connsiteX14" fmla="*/ 574044 w 6654999"/>
                <a:gd name="connsiteY14" fmla="*/ 3390480 h 3489409"/>
                <a:gd name="connsiteX15" fmla="*/ 565884 w 6654999"/>
                <a:gd name="connsiteY15" fmla="*/ 3390480 h 3489409"/>
                <a:gd name="connsiteX16" fmla="*/ 22215 w 6654999"/>
                <a:gd name="connsiteY16" fmla="*/ 2846878 h 3489409"/>
                <a:gd name="connsiteX17" fmla="*/ 22215 w 6654999"/>
                <a:gd name="connsiteY17" fmla="*/ 2090638 h 3489409"/>
                <a:gd name="connsiteX18" fmla="*/ 2494 w 6654999"/>
                <a:gd name="connsiteY18" fmla="*/ 2056637 h 3489409"/>
                <a:gd name="connsiteX19" fmla="*/ 2494 w 6654999"/>
                <a:gd name="connsiteY19" fmla="*/ 2039297 h 3489409"/>
                <a:gd name="connsiteX20" fmla="*/ 22215 w 6654999"/>
                <a:gd name="connsiteY20" fmla="*/ 2039297 h 3489409"/>
                <a:gd name="connsiteX21" fmla="*/ 22215 w 6654999"/>
                <a:gd name="connsiteY21" fmla="*/ 1825842 h 3489409"/>
                <a:gd name="connsiteX22" fmla="*/ -294 w 6654999"/>
                <a:gd name="connsiteY22" fmla="*/ 1786129 h 3489409"/>
                <a:gd name="connsiteX23" fmla="*/ 22215 w 6654999"/>
                <a:gd name="connsiteY23" fmla="*/ 1786129 h 3489409"/>
                <a:gd name="connsiteX24" fmla="*/ 22215 w 6654999"/>
                <a:gd name="connsiteY24" fmla="*/ 1572878 h 3489409"/>
                <a:gd name="connsiteX25" fmla="*/ -294 w 6654999"/>
                <a:gd name="connsiteY25" fmla="*/ 1533232 h 3489409"/>
                <a:gd name="connsiteX26" fmla="*/ 22215 w 6654999"/>
                <a:gd name="connsiteY26" fmla="*/ 1533232 h 3489409"/>
                <a:gd name="connsiteX27" fmla="*/ 22215 w 6654999"/>
                <a:gd name="connsiteY27" fmla="*/ 1319981 h 3489409"/>
                <a:gd name="connsiteX28" fmla="*/ -294 w 6654999"/>
                <a:gd name="connsiteY28" fmla="*/ 1280337 h 3489409"/>
                <a:gd name="connsiteX29" fmla="*/ 22215 w 6654999"/>
                <a:gd name="connsiteY29" fmla="*/ 1280337 h 3489409"/>
                <a:gd name="connsiteX30" fmla="*/ 22215 w 6654999"/>
                <a:gd name="connsiteY30" fmla="*/ 1067085 h 3489409"/>
                <a:gd name="connsiteX31" fmla="*/ -294 w 6654999"/>
                <a:gd name="connsiteY31" fmla="*/ 1027372 h 3489409"/>
                <a:gd name="connsiteX32" fmla="*/ 22215 w 6654999"/>
                <a:gd name="connsiteY32" fmla="*/ 1027372 h 3489409"/>
                <a:gd name="connsiteX33" fmla="*/ 22215 w 6654999"/>
                <a:gd name="connsiteY33" fmla="*/ 814188 h 3489409"/>
                <a:gd name="connsiteX34" fmla="*/ 2494 w 6654999"/>
                <a:gd name="connsiteY34" fmla="*/ 779440 h 3489409"/>
                <a:gd name="connsiteX35" fmla="*/ 2494 w 6654999"/>
                <a:gd name="connsiteY35" fmla="*/ 556532 h 3489409"/>
                <a:gd name="connsiteX36" fmla="*/ 6302 w 6654999"/>
                <a:gd name="connsiteY36" fmla="*/ 552724 h 3489409"/>
                <a:gd name="connsiteX37" fmla="*/ 560716 w 6654999"/>
                <a:gd name="connsiteY37" fmla="*/ -1689 h 3489409"/>
                <a:gd name="connsiteX38" fmla="*/ 1224339 w 6654999"/>
                <a:gd name="connsiteY38" fmla="*/ -1689 h 3489409"/>
                <a:gd name="connsiteX39" fmla="*/ 1224339 w 6654999"/>
                <a:gd name="connsiteY39" fmla="*/ 508319 h 3489409"/>
                <a:gd name="connsiteX40" fmla="*/ 1349733 w 6654999"/>
                <a:gd name="connsiteY40" fmla="*/ 633646 h 3489409"/>
                <a:gd name="connsiteX41" fmla="*/ 5331404 w 6654999"/>
                <a:gd name="connsiteY41" fmla="*/ 633646 h 3489409"/>
                <a:gd name="connsiteX42" fmla="*/ 5456798 w 6654999"/>
                <a:gd name="connsiteY42" fmla="*/ 508319 h 3489409"/>
                <a:gd name="connsiteX43" fmla="*/ 5456798 w 6654999"/>
                <a:gd name="connsiteY43" fmla="*/ -1689 h 3489409"/>
                <a:gd name="connsiteX44" fmla="*/ 6096485 w 6654999"/>
                <a:gd name="connsiteY44" fmla="*/ -1689 h 3489409"/>
                <a:gd name="connsiteX45" fmla="*/ 6654706 w 6654999"/>
                <a:gd name="connsiteY45" fmla="*/ 556532 h 3489409"/>
                <a:gd name="connsiteX46" fmla="*/ 6654706 w 6654999"/>
                <a:gd name="connsiteY46" fmla="*/ 1149706 h 3489409"/>
                <a:gd name="connsiteX47" fmla="*/ 6114981 w 6654999"/>
                <a:gd name="connsiteY47" fmla="*/ 1149706 h 3489409"/>
                <a:gd name="connsiteX48" fmla="*/ 5540371 w 6654999"/>
                <a:gd name="connsiteY48" fmla="*/ 1724315 h 3489409"/>
                <a:gd name="connsiteX49" fmla="*/ 6114981 w 6654999"/>
                <a:gd name="connsiteY49" fmla="*/ 2298925 h 3489409"/>
                <a:gd name="connsiteX50" fmla="*/ 6634917 w 6654999"/>
                <a:gd name="connsiteY50" fmla="*/ 2298925 h 3489409"/>
                <a:gd name="connsiteX51" fmla="*/ 6634917 w 6654999"/>
                <a:gd name="connsiteY51" fmla="*/ 2846742 h 3489409"/>
                <a:gd name="connsiteX52" fmla="*/ 6095601 w 6654999"/>
                <a:gd name="connsiteY52" fmla="*/ 3386127 h 3489409"/>
                <a:gd name="connsiteX53" fmla="*/ 4864780 w 6654999"/>
                <a:gd name="connsiteY53" fmla="*/ 3472421 h 3489409"/>
                <a:gd name="connsiteX54" fmla="*/ 6080028 w 6654999"/>
                <a:gd name="connsiteY54" fmla="*/ 3472421 h 3489409"/>
                <a:gd name="connsiteX55" fmla="*/ 6080028 w 6654999"/>
                <a:gd name="connsiteY55" fmla="*/ 3375112 h 3489409"/>
                <a:gd name="connsiteX56" fmla="*/ 6084788 w 6654999"/>
                <a:gd name="connsiteY56" fmla="*/ 3375112 h 3489409"/>
                <a:gd name="connsiteX57" fmla="*/ 6619346 w 6654999"/>
                <a:gd name="connsiteY57" fmla="*/ 2840554 h 3489409"/>
                <a:gd name="connsiteX58" fmla="*/ 6619346 w 6654999"/>
                <a:gd name="connsiteY58" fmla="*/ 2314362 h 3489409"/>
                <a:gd name="connsiteX59" fmla="*/ 6114709 w 6654999"/>
                <a:gd name="connsiteY59" fmla="*/ 2314362 h 3489409"/>
                <a:gd name="connsiteX60" fmla="*/ 5524867 w 6654999"/>
                <a:gd name="connsiteY60" fmla="*/ 1724520 h 3489409"/>
                <a:gd name="connsiteX61" fmla="*/ 6114709 w 6654999"/>
                <a:gd name="connsiteY61" fmla="*/ 1134678 h 3489409"/>
                <a:gd name="connsiteX62" fmla="*/ 6639133 w 6654999"/>
                <a:gd name="connsiteY62" fmla="*/ 1134678 h 3489409"/>
                <a:gd name="connsiteX63" fmla="*/ 6639133 w 6654999"/>
                <a:gd name="connsiteY63" fmla="*/ 563468 h 3489409"/>
                <a:gd name="connsiteX64" fmla="*/ 6089888 w 6654999"/>
                <a:gd name="connsiteY64" fmla="*/ 14223 h 3489409"/>
                <a:gd name="connsiteX65" fmla="*/ 5472098 w 6654999"/>
                <a:gd name="connsiteY65" fmla="*/ 14223 h 3489409"/>
                <a:gd name="connsiteX66" fmla="*/ 5472098 w 6654999"/>
                <a:gd name="connsiteY66" fmla="*/ 509135 h 3489409"/>
                <a:gd name="connsiteX67" fmla="*/ 5331404 w 6654999"/>
                <a:gd name="connsiteY67" fmla="*/ 649830 h 3489409"/>
                <a:gd name="connsiteX68" fmla="*/ 1349733 w 6654999"/>
                <a:gd name="connsiteY68" fmla="*/ 649830 h 3489409"/>
                <a:gd name="connsiteX69" fmla="*/ 1209038 w 6654999"/>
                <a:gd name="connsiteY69" fmla="*/ 509135 h 3489409"/>
                <a:gd name="connsiteX70" fmla="*/ 1209038 w 6654999"/>
                <a:gd name="connsiteY70" fmla="*/ 14223 h 3489409"/>
                <a:gd name="connsiteX71" fmla="*/ 567040 w 6654999"/>
                <a:gd name="connsiteY71" fmla="*/ 14223 h 3489409"/>
                <a:gd name="connsiteX72" fmla="*/ 17862 w 6654999"/>
                <a:gd name="connsiteY72" fmla="*/ 563468 h 3489409"/>
                <a:gd name="connsiteX73" fmla="*/ 17862 w 6654999"/>
                <a:gd name="connsiteY73" fmla="*/ 776040 h 3489409"/>
                <a:gd name="connsiteX74" fmla="*/ 37583 w 6654999"/>
                <a:gd name="connsiteY74" fmla="*/ 810720 h 3489409"/>
                <a:gd name="connsiteX75" fmla="*/ 37583 w 6654999"/>
                <a:gd name="connsiteY75" fmla="*/ 1043353 h 3489409"/>
                <a:gd name="connsiteX76" fmla="*/ 26023 w 6654999"/>
                <a:gd name="connsiteY76" fmla="*/ 1043353 h 3489409"/>
                <a:gd name="connsiteX77" fmla="*/ 37583 w 6654999"/>
                <a:gd name="connsiteY77" fmla="*/ 1063753 h 3489409"/>
                <a:gd name="connsiteX78" fmla="*/ 37583 w 6654999"/>
                <a:gd name="connsiteY78" fmla="*/ 1296385 h 3489409"/>
                <a:gd name="connsiteX79" fmla="*/ 26023 w 6654999"/>
                <a:gd name="connsiteY79" fmla="*/ 1296385 h 3489409"/>
                <a:gd name="connsiteX80" fmla="*/ 37583 w 6654999"/>
                <a:gd name="connsiteY80" fmla="*/ 1316785 h 3489409"/>
                <a:gd name="connsiteX81" fmla="*/ 37583 w 6654999"/>
                <a:gd name="connsiteY81" fmla="*/ 1549349 h 3489409"/>
                <a:gd name="connsiteX82" fmla="*/ 26023 w 6654999"/>
                <a:gd name="connsiteY82" fmla="*/ 1549349 h 3489409"/>
                <a:gd name="connsiteX83" fmla="*/ 37583 w 6654999"/>
                <a:gd name="connsiteY83" fmla="*/ 1569749 h 3489409"/>
                <a:gd name="connsiteX84" fmla="*/ 37583 w 6654999"/>
                <a:gd name="connsiteY84" fmla="*/ 1802313 h 3489409"/>
                <a:gd name="connsiteX85" fmla="*/ 26023 w 6654999"/>
                <a:gd name="connsiteY85" fmla="*/ 1802313 h 3489409"/>
                <a:gd name="connsiteX86" fmla="*/ 37583 w 6654999"/>
                <a:gd name="connsiteY86" fmla="*/ 1822714 h 3489409"/>
                <a:gd name="connsiteX87" fmla="*/ 37583 w 6654999"/>
                <a:gd name="connsiteY87" fmla="*/ 2055277 h 3489409"/>
                <a:gd name="connsiteX88" fmla="*/ 19087 w 6654999"/>
                <a:gd name="connsiteY88" fmla="*/ 2055277 h 3489409"/>
                <a:gd name="connsiteX89" fmla="*/ 37583 w 6654999"/>
                <a:gd name="connsiteY89" fmla="*/ 2087170 h 3489409"/>
                <a:gd name="connsiteX90" fmla="*/ 37583 w 6654999"/>
                <a:gd name="connsiteY90" fmla="*/ 2841235 h 3489409"/>
                <a:gd name="connsiteX91" fmla="*/ 571936 w 6654999"/>
                <a:gd name="connsiteY91" fmla="*/ 3375112 h 3489409"/>
                <a:gd name="connsiteX92" fmla="*/ 589072 w 6654999"/>
                <a:gd name="connsiteY92" fmla="*/ 3375112 h 3489409"/>
                <a:gd name="connsiteX93" fmla="*/ 589072 w 6654999"/>
                <a:gd name="connsiteY93" fmla="*/ 3472421 h 3489409"/>
                <a:gd name="connsiteX94" fmla="*/ 1804593 w 6654999"/>
                <a:gd name="connsiteY94" fmla="*/ 3472421 h 3489409"/>
                <a:gd name="connsiteX95" fmla="*/ 1804593 w 6654999"/>
                <a:gd name="connsiteY95" fmla="*/ 3375112 h 3489409"/>
                <a:gd name="connsiteX96" fmla="*/ 2014580 w 6654999"/>
                <a:gd name="connsiteY96" fmla="*/ 3375112 h 3489409"/>
                <a:gd name="connsiteX97" fmla="*/ 2014580 w 6654999"/>
                <a:gd name="connsiteY97" fmla="*/ 3472421 h 3489409"/>
                <a:gd name="connsiteX98" fmla="*/ 3229828 w 6654999"/>
                <a:gd name="connsiteY98" fmla="*/ 3472421 h 3489409"/>
                <a:gd name="connsiteX99" fmla="*/ 3229828 w 6654999"/>
                <a:gd name="connsiteY99" fmla="*/ 3375112 h 3489409"/>
                <a:gd name="connsiteX100" fmla="*/ 3439816 w 6654999"/>
                <a:gd name="connsiteY100" fmla="*/ 3375112 h 3489409"/>
                <a:gd name="connsiteX101" fmla="*/ 3439816 w 6654999"/>
                <a:gd name="connsiteY101" fmla="*/ 3472421 h 3489409"/>
                <a:gd name="connsiteX102" fmla="*/ 4655064 w 6654999"/>
                <a:gd name="connsiteY102" fmla="*/ 3472421 h 3489409"/>
                <a:gd name="connsiteX103" fmla="*/ 4655064 w 6654999"/>
                <a:gd name="connsiteY103" fmla="*/ 3375112 h 3489409"/>
                <a:gd name="connsiteX104" fmla="*/ 4865052 w 6654999"/>
                <a:gd name="connsiteY104" fmla="*/ 3375112 h 348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6654999" h="3489409">
                  <a:moveTo>
                    <a:pt x="6095601" y="3487721"/>
                  </a:moveTo>
                  <a:lnTo>
                    <a:pt x="4849684" y="3487721"/>
                  </a:lnTo>
                  <a:lnTo>
                    <a:pt x="4849684" y="3390480"/>
                  </a:lnTo>
                  <a:lnTo>
                    <a:pt x="4670365" y="3390480"/>
                  </a:lnTo>
                  <a:lnTo>
                    <a:pt x="4670365" y="3487721"/>
                  </a:lnTo>
                  <a:lnTo>
                    <a:pt x="3424516" y="3487721"/>
                  </a:lnTo>
                  <a:lnTo>
                    <a:pt x="3424516" y="3390480"/>
                  </a:lnTo>
                  <a:lnTo>
                    <a:pt x="3245129" y="3390480"/>
                  </a:lnTo>
                  <a:lnTo>
                    <a:pt x="3245129" y="3487721"/>
                  </a:lnTo>
                  <a:lnTo>
                    <a:pt x="1999280" y="3487721"/>
                  </a:lnTo>
                  <a:lnTo>
                    <a:pt x="1999280" y="3390480"/>
                  </a:lnTo>
                  <a:lnTo>
                    <a:pt x="1819893" y="3390480"/>
                  </a:lnTo>
                  <a:lnTo>
                    <a:pt x="1819893" y="3487721"/>
                  </a:lnTo>
                  <a:lnTo>
                    <a:pt x="574044" y="3487721"/>
                  </a:lnTo>
                  <a:lnTo>
                    <a:pt x="574044" y="3390480"/>
                  </a:lnTo>
                  <a:lnTo>
                    <a:pt x="565884" y="3390480"/>
                  </a:lnTo>
                  <a:lnTo>
                    <a:pt x="22215" y="2846878"/>
                  </a:lnTo>
                  <a:lnTo>
                    <a:pt x="22215" y="2090638"/>
                  </a:lnTo>
                  <a:lnTo>
                    <a:pt x="2494" y="2056637"/>
                  </a:lnTo>
                  <a:lnTo>
                    <a:pt x="2494" y="2039297"/>
                  </a:lnTo>
                  <a:lnTo>
                    <a:pt x="22215" y="2039297"/>
                  </a:lnTo>
                  <a:lnTo>
                    <a:pt x="22215" y="1825842"/>
                  </a:lnTo>
                  <a:lnTo>
                    <a:pt x="-294" y="1786129"/>
                  </a:lnTo>
                  <a:lnTo>
                    <a:pt x="22215" y="1786129"/>
                  </a:lnTo>
                  <a:lnTo>
                    <a:pt x="22215" y="1572878"/>
                  </a:lnTo>
                  <a:lnTo>
                    <a:pt x="-294" y="1533232"/>
                  </a:lnTo>
                  <a:lnTo>
                    <a:pt x="22215" y="1533232"/>
                  </a:lnTo>
                  <a:lnTo>
                    <a:pt x="22215" y="1319981"/>
                  </a:lnTo>
                  <a:lnTo>
                    <a:pt x="-294" y="1280337"/>
                  </a:lnTo>
                  <a:lnTo>
                    <a:pt x="22215" y="1280337"/>
                  </a:lnTo>
                  <a:lnTo>
                    <a:pt x="22215" y="1067085"/>
                  </a:lnTo>
                  <a:lnTo>
                    <a:pt x="-294" y="1027372"/>
                  </a:lnTo>
                  <a:lnTo>
                    <a:pt x="22215" y="1027372"/>
                  </a:lnTo>
                  <a:lnTo>
                    <a:pt x="22215" y="814188"/>
                  </a:lnTo>
                  <a:lnTo>
                    <a:pt x="2494" y="779440"/>
                  </a:lnTo>
                  <a:lnTo>
                    <a:pt x="2494" y="556532"/>
                  </a:lnTo>
                  <a:lnTo>
                    <a:pt x="6302" y="552724"/>
                  </a:lnTo>
                  <a:lnTo>
                    <a:pt x="560716" y="-1689"/>
                  </a:lnTo>
                  <a:lnTo>
                    <a:pt x="1224339" y="-1689"/>
                  </a:lnTo>
                  <a:lnTo>
                    <a:pt x="1224339" y="508319"/>
                  </a:lnTo>
                  <a:cubicBezTo>
                    <a:pt x="1224454" y="577545"/>
                    <a:pt x="1280535" y="633578"/>
                    <a:pt x="1349733" y="633646"/>
                  </a:cubicBezTo>
                  <a:lnTo>
                    <a:pt x="5331404" y="633646"/>
                  </a:lnTo>
                  <a:cubicBezTo>
                    <a:pt x="5400629" y="633578"/>
                    <a:pt x="5456662" y="577545"/>
                    <a:pt x="5456798" y="508319"/>
                  </a:cubicBezTo>
                  <a:lnTo>
                    <a:pt x="5456798" y="-1689"/>
                  </a:lnTo>
                  <a:lnTo>
                    <a:pt x="6096485" y="-1689"/>
                  </a:lnTo>
                  <a:lnTo>
                    <a:pt x="6654706" y="556532"/>
                  </a:lnTo>
                  <a:lnTo>
                    <a:pt x="6654706" y="1149706"/>
                  </a:lnTo>
                  <a:lnTo>
                    <a:pt x="6114981" y="1149706"/>
                  </a:lnTo>
                  <a:cubicBezTo>
                    <a:pt x="5797619" y="1149706"/>
                    <a:pt x="5540371" y="1406955"/>
                    <a:pt x="5540371" y="1724315"/>
                  </a:cubicBezTo>
                  <a:cubicBezTo>
                    <a:pt x="5540371" y="2041677"/>
                    <a:pt x="5797619" y="2298925"/>
                    <a:pt x="6114981" y="2298925"/>
                  </a:cubicBezTo>
                  <a:lnTo>
                    <a:pt x="6634917" y="2298925"/>
                  </a:lnTo>
                  <a:lnTo>
                    <a:pt x="6634917" y="2846742"/>
                  </a:lnTo>
                  <a:lnTo>
                    <a:pt x="6095601" y="3386127"/>
                  </a:lnTo>
                  <a:close/>
                  <a:moveTo>
                    <a:pt x="4864780" y="3472421"/>
                  </a:moveTo>
                  <a:lnTo>
                    <a:pt x="6080028" y="3472421"/>
                  </a:lnTo>
                  <a:lnTo>
                    <a:pt x="6080028" y="3375112"/>
                  </a:lnTo>
                  <a:lnTo>
                    <a:pt x="6084788" y="3375112"/>
                  </a:lnTo>
                  <a:lnTo>
                    <a:pt x="6619346" y="2840554"/>
                  </a:lnTo>
                  <a:lnTo>
                    <a:pt x="6619346" y="2314362"/>
                  </a:lnTo>
                  <a:lnTo>
                    <a:pt x="6114709" y="2314362"/>
                  </a:lnTo>
                  <a:cubicBezTo>
                    <a:pt x="5788915" y="2314362"/>
                    <a:pt x="5524867" y="2050313"/>
                    <a:pt x="5524867" y="1724520"/>
                  </a:cubicBezTo>
                  <a:cubicBezTo>
                    <a:pt x="5524867" y="1398726"/>
                    <a:pt x="5788915" y="1134678"/>
                    <a:pt x="6114709" y="1134678"/>
                  </a:cubicBezTo>
                  <a:lnTo>
                    <a:pt x="6639133" y="1134678"/>
                  </a:lnTo>
                  <a:lnTo>
                    <a:pt x="6639133" y="563468"/>
                  </a:lnTo>
                  <a:lnTo>
                    <a:pt x="6089888" y="14223"/>
                  </a:lnTo>
                  <a:lnTo>
                    <a:pt x="5472098" y="14223"/>
                  </a:lnTo>
                  <a:lnTo>
                    <a:pt x="5472098" y="509135"/>
                  </a:lnTo>
                  <a:cubicBezTo>
                    <a:pt x="5471962" y="586793"/>
                    <a:pt x="5409061" y="649694"/>
                    <a:pt x="5331404" y="649830"/>
                  </a:cubicBezTo>
                  <a:lnTo>
                    <a:pt x="1349733" y="649830"/>
                  </a:lnTo>
                  <a:cubicBezTo>
                    <a:pt x="1272075" y="649694"/>
                    <a:pt x="1209154" y="586793"/>
                    <a:pt x="1209038" y="509135"/>
                  </a:cubicBezTo>
                  <a:lnTo>
                    <a:pt x="1209038" y="14223"/>
                  </a:lnTo>
                  <a:lnTo>
                    <a:pt x="567040" y="14223"/>
                  </a:lnTo>
                  <a:lnTo>
                    <a:pt x="17862" y="563468"/>
                  </a:lnTo>
                  <a:lnTo>
                    <a:pt x="17862" y="776040"/>
                  </a:lnTo>
                  <a:lnTo>
                    <a:pt x="37583" y="810720"/>
                  </a:lnTo>
                  <a:lnTo>
                    <a:pt x="37583" y="1043353"/>
                  </a:lnTo>
                  <a:lnTo>
                    <a:pt x="26023" y="1043353"/>
                  </a:lnTo>
                  <a:lnTo>
                    <a:pt x="37583" y="1063753"/>
                  </a:lnTo>
                  <a:lnTo>
                    <a:pt x="37583" y="1296385"/>
                  </a:lnTo>
                  <a:lnTo>
                    <a:pt x="26023" y="1296385"/>
                  </a:lnTo>
                  <a:lnTo>
                    <a:pt x="37583" y="1316785"/>
                  </a:lnTo>
                  <a:lnTo>
                    <a:pt x="37583" y="1549349"/>
                  </a:lnTo>
                  <a:lnTo>
                    <a:pt x="26023" y="1549349"/>
                  </a:lnTo>
                  <a:lnTo>
                    <a:pt x="37583" y="1569749"/>
                  </a:lnTo>
                  <a:lnTo>
                    <a:pt x="37583" y="1802313"/>
                  </a:lnTo>
                  <a:lnTo>
                    <a:pt x="26023" y="1802313"/>
                  </a:lnTo>
                  <a:lnTo>
                    <a:pt x="37583" y="1822714"/>
                  </a:lnTo>
                  <a:lnTo>
                    <a:pt x="37583" y="2055277"/>
                  </a:lnTo>
                  <a:lnTo>
                    <a:pt x="19087" y="2055277"/>
                  </a:lnTo>
                  <a:lnTo>
                    <a:pt x="37583" y="2087170"/>
                  </a:lnTo>
                  <a:lnTo>
                    <a:pt x="37583" y="2841235"/>
                  </a:lnTo>
                  <a:lnTo>
                    <a:pt x="571936" y="3375112"/>
                  </a:lnTo>
                  <a:lnTo>
                    <a:pt x="589072" y="3375112"/>
                  </a:lnTo>
                  <a:lnTo>
                    <a:pt x="589072" y="3472421"/>
                  </a:lnTo>
                  <a:lnTo>
                    <a:pt x="1804593" y="3472421"/>
                  </a:lnTo>
                  <a:lnTo>
                    <a:pt x="1804593" y="3375112"/>
                  </a:lnTo>
                  <a:lnTo>
                    <a:pt x="2014580" y="3375112"/>
                  </a:lnTo>
                  <a:lnTo>
                    <a:pt x="2014580" y="3472421"/>
                  </a:lnTo>
                  <a:lnTo>
                    <a:pt x="3229828" y="3472421"/>
                  </a:lnTo>
                  <a:lnTo>
                    <a:pt x="3229828" y="3375112"/>
                  </a:lnTo>
                  <a:lnTo>
                    <a:pt x="3439816" y="3375112"/>
                  </a:lnTo>
                  <a:lnTo>
                    <a:pt x="3439816" y="3472421"/>
                  </a:lnTo>
                  <a:lnTo>
                    <a:pt x="4655064" y="3472421"/>
                  </a:lnTo>
                  <a:lnTo>
                    <a:pt x="4655064" y="3375112"/>
                  </a:lnTo>
                  <a:lnTo>
                    <a:pt x="4865052" y="3375112"/>
                  </a:lnTo>
                  <a:close/>
                </a:path>
              </a:pathLst>
            </a:custGeom>
            <a:solidFill>
              <a:srgbClr val="38A4C1"/>
            </a:solidFill>
            <a:ln w="6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93169E0E-E205-4B6B-5D1E-A6F52E740AF6}"/>
              </a:ext>
            </a:extLst>
          </p:cNvPr>
          <p:cNvSpPr txBox="1"/>
          <p:nvPr/>
        </p:nvSpPr>
        <p:spPr>
          <a:xfrm>
            <a:off x="1824259" y="1712897"/>
            <a:ext cx="1940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User Authentication</a:t>
            </a:r>
            <a:endParaRPr lang="zh-CN" altLang="en-US" sz="2000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BB2882F-FDC5-211E-BCBA-61AEDCC64541}"/>
              </a:ext>
            </a:extLst>
          </p:cNvPr>
          <p:cNvSpPr txBox="1"/>
          <p:nvPr/>
        </p:nvSpPr>
        <p:spPr>
          <a:xfrm>
            <a:off x="1824259" y="3974276"/>
            <a:ext cx="1940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2C97FF"/>
                </a:solidFill>
                <a:ea typeface="思源黑体 HW Regular" panose="020B0500000000000000" pitchFamily="34" charset="-122"/>
              </a:rPr>
              <a:t>Data Integrity</a:t>
            </a:r>
            <a:endParaRPr lang="zh-CN" altLang="en-US" sz="2000" noProof="1">
              <a:solidFill>
                <a:srgbClr val="2C97FF"/>
              </a:solidFill>
              <a:ea typeface="思源黑体 HW Regular" panose="020B0500000000000000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05B8C58-27CD-0A98-1C83-8A51BB8BE156}"/>
              </a:ext>
            </a:extLst>
          </p:cNvPr>
          <p:cNvSpPr txBox="1"/>
          <p:nvPr/>
        </p:nvSpPr>
        <p:spPr>
          <a:xfrm>
            <a:off x="1595680" y="2472282"/>
            <a:ext cx="20329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72A72"/>
                </a:solidFill>
                <a:ea typeface="思源黑体 Light" panose="020B0300000000000000" pitchFamily="34" charset="-122"/>
              </a:rPr>
              <a:t>Secure registration/login with hashed passwords (e.g., SHA‑256 or </a:t>
            </a:r>
            <a:r>
              <a:rPr lang="en-US" altLang="zh-CN" sz="1400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bcrypt</a:t>
            </a:r>
            <a:r>
              <a:rPr lang="en-US" altLang="zh-CN" sz="1400" dirty="0">
                <a:solidFill>
                  <a:srgbClr val="172A72"/>
                </a:solidFill>
                <a:ea typeface="思源黑体 Light" panose="020B0300000000000000" pitchFamily="34" charset="-122"/>
              </a:rPr>
              <a:t>)</a:t>
            </a:r>
            <a:endParaRPr lang="zh-CN" altLang="zh-CN" sz="1400" dirty="0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435EBE5-5483-14EC-2AD1-60364B7E30A8}"/>
              </a:ext>
            </a:extLst>
          </p:cNvPr>
          <p:cNvSpPr txBox="1"/>
          <p:nvPr/>
        </p:nvSpPr>
        <p:spPr>
          <a:xfrm>
            <a:off x="1595680" y="4502828"/>
            <a:ext cx="20329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172A72"/>
                </a:solidFill>
                <a:ea typeface="思源黑体 Light" panose="020B0300000000000000" pitchFamily="34" charset="-122"/>
              </a:rPr>
              <a:t>Verify </a:t>
            </a:r>
            <a:r>
              <a:rPr lang="en-US" altLang="zh-CN" sz="1400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beatmaps</a:t>
            </a:r>
            <a:r>
              <a:rPr lang="en-US" altLang="zh-CN" sz="1400" dirty="0">
                <a:solidFill>
                  <a:srgbClr val="172A72"/>
                </a:solidFill>
                <a:ea typeface="思源黑体 Light" panose="020B0300000000000000" pitchFamily="34" charset="-122"/>
              </a:rPr>
              <a:t> and music files (e.g., checksums) to prevent tampering or malware</a:t>
            </a:r>
            <a:endParaRPr lang="zh-CN" altLang="en-US" sz="1400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95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9A0D-FAC9-D551-516D-9D8B2653B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2AC2A7CF-4F4E-3C6D-A2F7-34C2D85E9E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trans="60000" grainSize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8" r="548" b="10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A960EE55-335D-F714-2E17-44B733EBDDFD}"/>
              </a:ext>
            </a:extLst>
          </p:cNvPr>
          <p:cNvSpPr/>
          <p:nvPr/>
        </p:nvSpPr>
        <p:spPr>
          <a:xfrm>
            <a:off x="1581150" y="977900"/>
            <a:ext cx="9029700" cy="4902200"/>
          </a:xfrm>
          <a:prstGeom prst="roundRect">
            <a:avLst>
              <a:gd name="adj" fmla="val 10191"/>
            </a:avLst>
          </a:pr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E9B7AAA-EFB1-BA24-4BFE-1A807DE57CBB}"/>
              </a:ext>
            </a:extLst>
          </p:cNvPr>
          <p:cNvSpPr txBox="1"/>
          <p:nvPr/>
        </p:nvSpPr>
        <p:spPr>
          <a:xfrm>
            <a:off x="4291673" y="3099636"/>
            <a:ext cx="605470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POSans L" panose="00020600040101010101" pitchFamily="18" charset="-122"/>
                <a:cs typeface="Times New Roman" panose="02020603050405020304" pitchFamily="18" charset="0"/>
              </a:rPr>
              <a:t>Interface Prototype</a:t>
            </a:r>
          </a:p>
          <a:p>
            <a:endParaRPr lang="zh-CN" altLang="en-US" sz="13800" b="1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07485F3-C956-F742-F514-620D36DBDC78}"/>
              </a:ext>
            </a:extLst>
          </p:cNvPr>
          <p:cNvSpPr txBox="1"/>
          <p:nvPr/>
        </p:nvSpPr>
        <p:spPr>
          <a:xfrm>
            <a:off x="2555620" y="2127661"/>
            <a:ext cx="23173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pc="500" dirty="0">
                <a:solidFill>
                  <a:schemeClr val="bg1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4</a:t>
            </a:r>
            <a:endParaRPr lang="zh-CN" altLang="en-US" sz="166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E6A850F-DC48-D1D4-4AF5-2F0D980AA4BB}"/>
              </a:ext>
            </a:extLst>
          </p:cNvPr>
          <p:cNvCxnSpPr/>
          <p:nvPr/>
        </p:nvCxnSpPr>
        <p:spPr>
          <a:xfrm>
            <a:off x="4329339" y="38599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07CEB76-B741-77F0-7C8F-86B859EA0E7A}"/>
              </a:ext>
            </a:extLst>
          </p:cNvPr>
          <p:cNvCxnSpPr/>
          <p:nvPr/>
        </p:nvCxnSpPr>
        <p:spPr>
          <a:xfrm>
            <a:off x="4329339" y="37837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32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3DD9-9FA2-AD49-7734-24B7C6204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7AA58CFE-0359-413A-3311-1AE76E938D53}"/>
              </a:ext>
            </a:extLst>
          </p:cNvPr>
          <p:cNvGrpSpPr/>
          <p:nvPr/>
        </p:nvGrpSpPr>
        <p:grpSpPr>
          <a:xfrm>
            <a:off x="418827" y="422875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44B25CEE-64FD-EE3A-C668-35367AFD7E77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9FC96583-F5C9-B74A-5E6D-1950647A4B48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C89E57F4-4C13-C2CC-2B71-E7839B7A53C8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9BCB9714-E33A-ED05-4116-8A8D1001CA43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A4037613-0487-1769-0871-B9A127C8FE5A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5253416D-33AA-A561-F02C-A875C47367D9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F86BB3AC-B9B4-4AC8-EF80-E9AF3EAC34D3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C74C9890-CB44-3ABB-91E5-5A6979E5F418}"/>
              </a:ext>
            </a:extLst>
          </p:cNvPr>
          <p:cNvSpPr txBox="1"/>
          <p:nvPr/>
        </p:nvSpPr>
        <p:spPr>
          <a:xfrm>
            <a:off x="1279071" y="864549"/>
            <a:ext cx="999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04_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Interface Prototype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E89C7C97-8DF4-42E6-CA45-0B9581F298B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9D963A95-4199-F1F5-30B8-B367B47FEA02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b8ead2923df9a49fc277bf83b052dc4">
            <a:extLst>
              <a:ext uri="{FF2B5EF4-FFF2-40B4-BE49-F238E27FC236}">
                <a16:creationId xmlns:a16="http://schemas.microsoft.com/office/drawing/2014/main" id="{AE0975B8-3856-77BC-5CF3-F7E73D3F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36" y="1822559"/>
            <a:ext cx="4488712" cy="31922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A6ECAE-E4C8-8D68-291E-7A59ADCF264B}"/>
              </a:ext>
            </a:extLst>
          </p:cNvPr>
          <p:cNvSpPr txBox="1"/>
          <p:nvPr/>
        </p:nvSpPr>
        <p:spPr>
          <a:xfrm>
            <a:off x="2476378" y="5200155"/>
            <a:ext cx="191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Homepage</a:t>
            </a:r>
            <a:endParaRPr lang="zh-CN" altLang="en-US" sz="2400" dirty="0">
              <a:solidFill>
                <a:srgbClr val="172A72"/>
              </a:solidFill>
              <a:ea typeface="胡晓波真帅体" panose="02010600030101010101"/>
            </a:endParaRPr>
          </a:p>
        </p:txBody>
      </p:sp>
      <p:pic>
        <p:nvPicPr>
          <p:cNvPr id="6" name="图片 5" descr="bcaada464ccf15e81f517068901fa2b5">
            <a:extLst>
              <a:ext uri="{FF2B5EF4-FFF2-40B4-BE49-F238E27FC236}">
                <a16:creationId xmlns:a16="http://schemas.microsoft.com/office/drawing/2014/main" id="{1AD0438C-4D48-4054-124D-EDFBEC4F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723" y="1822559"/>
            <a:ext cx="4489001" cy="31922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126920-AD2F-ECED-8DF5-D1EC040B9583}"/>
              </a:ext>
            </a:extLst>
          </p:cNvPr>
          <p:cNvSpPr txBox="1"/>
          <p:nvPr/>
        </p:nvSpPr>
        <p:spPr>
          <a:xfrm>
            <a:off x="6959065" y="5197252"/>
            <a:ext cx="3542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Song selection interface</a:t>
            </a:r>
          </a:p>
          <a:p>
            <a:endParaRPr lang="zh-CN" altLang="en-US" sz="2400" dirty="0">
              <a:solidFill>
                <a:srgbClr val="172A72"/>
              </a:solidFill>
              <a:ea typeface="胡晓波真帅体" panose="0201060003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74461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748CA-8727-D421-9F96-A613C64A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03299DA7-86A4-B566-EC26-52EFC24C83A1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C8D6CBF9-55F3-5874-6C7B-B4F27F5D07D4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DD361E14-EDE6-41FC-F02B-3B5B10E09508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40319396-7CB6-28C9-3CD8-8A7900D9C1EE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86D0FBCC-E44A-F2F2-E27D-878A0E1E02AE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290BEE16-E6A6-C22F-D37E-919D283CC6E8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DADB107E-1A1C-D439-1A74-070551F27705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65B60708-F54C-42C7-E6CD-45DC078786B8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A81955B4-B259-AFD2-43EF-551F7EC3D401}"/>
              </a:ext>
            </a:extLst>
          </p:cNvPr>
          <p:cNvSpPr txBox="1"/>
          <p:nvPr/>
        </p:nvSpPr>
        <p:spPr>
          <a:xfrm>
            <a:off x="1279071" y="864549"/>
            <a:ext cx="999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04_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Interface Prototype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AB3FF3DF-2948-1F7F-DB26-2ECECD0377B7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A5A1252E-97BE-F515-ECC0-69FFA80A8E3C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28f166109b3d25f4b896ccd9b8aab379">
            <a:extLst>
              <a:ext uri="{FF2B5EF4-FFF2-40B4-BE49-F238E27FC236}">
                <a16:creationId xmlns:a16="http://schemas.microsoft.com/office/drawing/2014/main" id="{697A9FC8-01E0-0ACD-1DF2-FD2C3297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1" y="1865695"/>
            <a:ext cx="4482843" cy="3187823"/>
          </a:xfrm>
          <a:prstGeom prst="rect">
            <a:avLst/>
          </a:prstGeom>
        </p:spPr>
      </p:pic>
      <p:pic>
        <p:nvPicPr>
          <p:cNvPr id="3" name="图片 2" descr="5253f307688e969ff64f99688f8492a7">
            <a:extLst>
              <a:ext uri="{FF2B5EF4-FFF2-40B4-BE49-F238E27FC236}">
                <a16:creationId xmlns:a16="http://schemas.microsoft.com/office/drawing/2014/main" id="{2A24EF2F-408F-CAA5-7741-1FF1E8BC7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31" y="1865696"/>
            <a:ext cx="4482841" cy="31878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A4C329-A3FA-C41A-03D0-2F6DFF725839}"/>
              </a:ext>
            </a:extLst>
          </p:cNvPr>
          <p:cNvSpPr txBox="1"/>
          <p:nvPr/>
        </p:nvSpPr>
        <p:spPr>
          <a:xfrm>
            <a:off x="1626670" y="5306528"/>
            <a:ext cx="3224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Song search interface</a:t>
            </a:r>
          </a:p>
          <a:p>
            <a:endParaRPr lang="zh-CN" altLang="en-US" sz="2400" dirty="0">
              <a:solidFill>
                <a:srgbClr val="172A72"/>
              </a:solidFill>
              <a:ea typeface="胡晓波真帅体" panose="02010600030101010101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603A84-F13E-CD2B-D1BF-111A7731A02B}"/>
              </a:ext>
            </a:extLst>
          </p:cNvPr>
          <p:cNvSpPr txBox="1"/>
          <p:nvPr/>
        </p:nvSpPr>
        <p:spPr>
          <a:xfrm>
            <a:off x="7340869" y="5350761"/>
            <a:ext cx="2478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Game interface</a:t>
            </a:r>
          </a:p>
          <a:p>
            <a:endParaRPr lang="zh-CN" altLang="en-US" sz="2400" dirty="0">
              <a:solidFill>
                <a:srgbClr val="172A72"/>
              </a:solidFill>
              <a:ea typeface="胡晓波真帅体" panose="0201060003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61470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27B3-8DD2-DF75-11AC-EC7EA75E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917F3239-EEBC-E893-7223-E6F196B701DF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2CE55C44-7D12-068C-ADC5-3E7614E7A854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2FF05888-BD80-A24E-02B4-57D9069EC675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DF0489AC-87C0-B5FC-B912-7CEF11EC8180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1D0C0AAE-F9C5-0258-5A0D-950A43EB22F8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773C4879-796C-589C-5FA9-73AB00625C08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9BB1C919-9D3B-213C-B327-A73298707578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92DC7625-DB27-11FC-7B35-F28ED6139B4F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858EDD02-4E83-F2DA-84C7-944C9138EFA0}"/>
              </a:ext>
            </a:extLst>
          </p:cNvPr>
          <p:cNvSpPr txBox="1"/>
          <p:nvPr/>
        </p:nvSpPr>
        <p:spPr>
          <a:xfrm>
            <a:off x="1279071" y="864549"/>
            <a:ext cx="999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04_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Interface Prototype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1814ABBC-1CA1-0F98-AA0E-B2A57ABC763F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FBE84CB0-5540-B053-695B-DCA15CAA063D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c1e042a2f8727fa378eda6701dcd2b4">
            <a:extLst>
              <a:ext uri="{FF2B5EF4-FFF2-40B4-BE49-F238E27FC236}">
                <a16:creationId xmlns:a16="http://schemas.microsoft.com/office/drawing/2014/main" id="{9BAC36F9-0218-20D9-DFD6-9ACB5EC4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57" y="1703039"/>
            <a:ext cx="4693473" cy="3337606"/>
          </a:xfrm>
          <a:prstGeom prst="rect">
            <a:avLst/>
          </a:prstGeom>
        </p:spPr>
      </p:pic>
      <p:pic>
        <p:nvPicPr>
          <p:cNvPr id="3" name="图片 2" descr="90fecd5eb3d055356551aee77356bf53">
            <a:extLst>
              <a:ext uri="{FF2B5EF4-FFF2-40B4-BE49-F238E27FC236}">
                <a16:creationId xmlns:a16="http://schemas.microsoft.com/office/drawing/2014/main" id="{46819FE5-4AF5-7C37-CD44-15C0E9924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375" y="1703039"/>
            <a:ext cx="4693473" cy="33376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C4EFE4-92A9-485F-10F2-86F6E25BA439}"/>
              </a:ext>
            </a:extLst>
          </p:cNvPr>
          <p:cNvSpPr txBox="1"/>
          <p:nvPr/>
        </p:nvSpPr>
        <p:spPr>
          <a:xfrm>
            <a:off x="1996198" y="5254787"/>
            <a:ext cx="2681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Score interface</a:t>
            </a:r>
          </a:p>
          <a:p>
            <a:endParaRPr lang="zh-CN" altLang="en-US" sz="2400" dirty="0">
              <a:solidFill>
                <a:srgbClr val="172A72"/>
              </a:solidFill>
              <a:ea typeface="胡晓波真帅体" panose="02010600030101010101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467B72-0D76-9871-A20C-C8A6D368D233}"/>
              </a:ext>
            </a:extLst>
          </p:cNvPr>
          <p:cNvSpPr txBox="1"/>
          <p:nvPr/>
        </p:nvSpPr>
        <p:spPr>
          <a:xfrm>
            <a:off x="7426157" y="5252646"/>
            <a:ext cx="268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72A72"/>
                </a:solidFill>
                <a:ea typeface="胡晓波真帅体" panose="02010600030101010101"/>
              </a:rPr>
              <a:t>Personal interface</a:t>
            </a:r>
          </a:p>
        </p:txBody>
      </p:sp>
    </p:spTree>
    <p:extLst>
      <p:ext uri="{BB962C8B-B14F-4D97-AF65-F5344CB8AC3E}">
        <p14:creationId xmlns:p14="http://schemas.microsoft.com/office/powerpoint/2010/main" val="387786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EA927446-9D15-4C97-9DCA-038F133755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trans="60000" grainSize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8" r="548" b="10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2A5B24D-3FA1-1805-55A9-F672C32C0B88}"/>
              </a:ext>
            </a:extLst>
          </p:cNvPr>
          <p:cNvSpPr/>
          <p:nvPr/>
        </p:nvSpPr>
        <p:spPr>
          <a:xfrm>
            <a:off x="1581150" y="977900"/>
            <a:ext cx="9029700" cy="4902200"/>
          </a:xfrm>
          <a:prstGeom prst="roundRect">
            <a:avLst>
              <a:gd name="adj" fmla="val 10191"/>
            </a:avLst>
          </a:pr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CDBE6B8-8012-4BB2-AD34-C0C132BFDF22}"/>
              </a:ext>
            </a:extLst>
          </p:cNvPr>
          <p:cNvSpPr txBox="1"/>
          <p:nvPr/>
        </p:nvSpPr>
        <p:spPr>
          <a:xfrm>
            <a:off x="4244324" y="2797470"/>
            <a:ext cx="60547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OPPOSans L" panose="00020600040101010101" pitchFamily="18" charset="-122"/>
                <a:cs typeface="Times New Roman" panose="02020603050405020304" pitchFamily="18" charset="0"/>
              </a:rPr>
              <a:t>Function Description and 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OPPOSans L" panose="00020600040101010101" pitchFamily="18" charset="-122"/>
                <a:cs typeface="Times New Roman" panose="02020603050405020304" pitchFamily="18" charset="0"/>
              </a:rPr>
              <a:t>Acceptance Verification Standards</a:t>
            </a:r>
          </a:p>
          <a:p>
            <a:endParaRPr lang="zh-CN" altLang="en-US" sz="8800" b="1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0CA83C-BF9B-4C7B-85EA-B415F18FF6E2}"/>
              </a:ext>
            </a:extLst>
          </p:cNvPr>
          <p:cNvSpPr txBox="1"/>
          <p:nvPr/>
        </p:nvSpPr>
        <p:spPr>
          <a:xfrm>
            <a:off x="2555620" y="2127661"/>
            <a:ext cx="23173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pc="500" dirty="0">
                <a:solidFill>
                  <a:schemeClr val="bg1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5</a:t>
            </a:r>
            <a:endParaRPr lang="zh-CN" altLang="en-US" sz="166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C64FD20-D8F7-4358-87AA-60294B214810}"/>
              </a:ext>
            </a:extLst>
          </p:cNvPr>
          <p:cNvCxnSpPr/>
          <p:nvPr/>
        </p:nvCxnSpPr>
        <p:spPr>
          <a:xfrm>
            <a:off x="4329339" y="38599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7DA9D82-B4EF-46EC-A794-4A626525349A}"/>
              </a:ext>
            </a:extLst>
          </p:cNvPr>
          <p:cNvCxnSpPr/>
          <p:nvPr/>
        </p:nvCxnSpPr>
        <p:spPr>
          <a:xfrm>
            <a:off x="4329339" y="37837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4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0ADAF22F-906A-4151-B1AB-09D9ACCCAB9E}"/>
              </a:ext>
            </a:extLst>
          </p:cNvPr>
          <p:cNvGrpSpPr/>
          <p:nvPr/>
        </p:nvGrpSpPr>
        <p:grpSpPr>
          <a:xfrm>
            <a:off x="415817" y="422875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46ACB7E-F12E-4756-BD97-37F7A1E1580C}"/>
                </a:ext>
              </a:extLst>
            </p:cNvPr>
            <p:cNvGrpSpPr/>
            <p:nvPr/>
          </p:nvGrpSpPr>
          <p:grpSpPr>
            <a:xfrm>
              <a:off x="12593403" y="134544"/>
              <a:ext cx="1711451" cy="2917332"/>
              <a:chOff x="160868" y="287867"/>
              <a:chExt cx="11986126" cy="6301762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23285564-DD56-4BF4-8149-48AF505BAE7D}"/>
                  </a:ext>
                </a:extLst>
              </p:cNvPr>
              <p:cNvSpPr/>
              <p:nvPr/>
            </p:nvSpPr>
            <p:spPr>
              <a:xfrm>
                <a:off x="276727" y="307363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CE7FE0C3-E344-4CA0-A766-BBF34898F6F9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8D177F2-339A-4B70-B3EB-14D758CA77EB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5D11E2E0-3F8C-47FA-83BA-2374A470A41B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6EE3464E-8002-4011-BA6B-76AF5CFD8BEE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070D8F6-9662-4AE8-A1CA-E9025E6E42EF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5" name="文本框 184">
            <a:extLst>
              <a:ext uri="{FF2B5EF4-FFF2-40B4-BE49-F238E27FC236}">
                <a16:creationId xmlns:a16="http://schemas.microsoft.com/office/drawing/2014/main" id="{AE309604-D9D4-410A-8C26-EBC58B4A6CC4}"/>
              </a:ext>
            </a:extLst>
          </p:cNvPr>
          <p:cNvSpPr txBox="1"/>
          <p:nvPr/>
        </p:nvSpPr>
        <p:spPr>
          <a:xfrm>
            <a:off x="2236992" y="2900563"/>
            <a:ext cx="11121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spc="500" dirty="0">
                <a:solidFill>
                  <a:srgbClr val="42B8E1">
                    <a:alpha val="27000"/>
                  </a:srgbClr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01</a:t>
            </a:r>
            <a:endParaRPr lang="zh-CN" altLang="en-US" sz="10000" b="1" spc="500" dirty="0">
              <a:solidFill>
                <a:srgbClr val="42B8E1">
                  <a:alpha val="27000"/>
                </a:srgbClr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D8D81DC7-FB88-424D-A61D-6F3BBAE8BEC2}"/>
              </a:ext>
            </a:extLst>
          </p:cNvPr>
          <p:cNvSpPr txBox="1"/>
          <p:nvPr/>
        </p:nvSpPr>
        <p:spPr>
          <a:xfrm>
            <a:off x="5251302" y="2900563"/>
            <a:ext cx="16320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spc="500" dirty="0">
                <a:solidFill>
                  <a:srgbClr val="42B8E1">
                    <a:alpha val="27000"/>
                  </a:srgbClr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02</a:t>
            </a:r>
            <a:endParaRPr lang="zh-CN" altLang="en-US" sz="10000" b="1" spc="500" dirty="0">
              <a:solidFill>
                <a:srgbClr val="42B8E1">
                  <a:alpha val="27000"/>
                </a:srgbClr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014B63B4-AB76-4205-84D6-4DF79F0745D7}"/>
              </a:ext>
            </a:extLst>
          </p:cNvPr>
          <p:cNvSpPr txBox="1"/>
          <p:nvPr/>
        </p:nvSpPr>
        <p:spPr>
          <a:xfrm>
            <a:off x="8566038" y="2900563"/>
            <a:ext cx="17082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spc="500" dirty="0">
                <a:solidFill>
                  <a:srgbClr val="42B8E1">
                    <a:alpha val="27000"/>
                  </a:srgbClr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03</a:t>
            </a:r>
            <a:endParaRPr lang="zh-CN" altLang="en-US" sz="10000" b="1" spc="500" dirty="0">
              <a:solidFill>
                <a:srgbClr val="42B8E1">
                  <a:alpha val="27000"/>
                </a:srgbClr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F2C475D8-82E1-41E5-B85A-A6B2DEA23569}"/>
              </a:ext>
            </a:extLst>
          </p:cNvPr>
          <p:cNvSpPr txBox="1"/>
          <p:nvPr/>
        </p:nvSpPr>
        <p:spPr>
          <a:xfrm>
            <a:off x="1279070" y="874174"/>
            <a:ext cx="10458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05_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Function Description and Acceptance Verification Standards</a:t>
            </a:r>
          </a:p>
          <a:p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       --Detailed Function Description</a:t>
            </a:r>
          </a:p>
          <a:p>
            <a:endParaRPr lang="en-US" altLang="zh-CN" sz="2800" b="1" dirty="0">
              <a:solidFill>
                <a:srgbClr val="172A72"/>
              </a:solidFill>
              <a:ea typeface="胡晓波真帅体" panose="02010600030101010101"/>
            </a:endParaRPr>
          </a:p>
          <a:p>
            <a:endParaRPr lang="zh-CN" altLang="en-US" sz="2800" b="1" dirty="0">
              <a:solidFill>
                <a:srgbClr val="172A72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7D3C6B3F-53C4-46EE-A97E-3977846B076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94E5E34D-5C49-4011-8D7E-5CAA20E7610D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E12D4D4-08D4-4E64-B03C-EE9A52C2CD35}"/>
              </a:ext>
            </a:extLst>
          </p:cNvPr>
          <p:cNvSpPr txBox="1"/>
          <p:nvPr/>
        </p:nvSpPr>
        <p:spPr>
          <a:xfrm>
            <a:off x="1834607" y="2628500"/>
            <a:ext cx="19823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err="1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LumiTap</a:t>
            </a:r>
            <a:r>
              <a:rPr lang="en-US" altLang="zh-CN" sz="1600" b="1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is a mobile rhythm game for the general public, easy to operate, and supportive of player‑generated content.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CA791F1-772D-4554-9657-15B036B93242}"/>
              </a:ext>
            </a:extLst>
          </p:cNvPr>
          <p:cNvSpPr txBox="1"/>
          <p:nvPr/>
        </p:nvSpPr>
        <p:spPr>
          <a:xfrm>
            <a:off x="5104815" y="2631468"/>
            <a:ext cx="19823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Gameplay is based on a 4×4 grid; players tap sync to the beat and receive real‑time feedback and scoring. </a:t>
            </a:r>
            <a:endParaRPr lang="zh-CN" altLang="en-US" sz="1600" b="1" noProof="1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3C645E9-6857-40FC-A2A8-9CB404FFF7EE}"/>
              </a:ext>
            </a:extLst>
          </p:cNvPr>
          <p:cNvSpPr txBox="1"/>
          <p:nvPr/>
        </p:nvSpPr>
        <p:spPr>
          <a:xfrm>
            <a:off x="8412539" y="2628500"/>
            <a:ext cx="19823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The project includes registration/login, score recording, and leaderboards; players can upload music and charts, browse and share in the community. </a:t>
            </a:r>
            <a:endParaRPr lang="zh-CN" altLang="en-US" sz="1400" b="1" strike="noStrike" noProof="1">
              <a:solidFill>
                <a:srgbClr val="172A72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37963A2-7053-EF65-7ED3-B31FCB2481E4}"/>
              </a:ext>
            </a:extLst>
          </p:cNvPr>
          <p:cNvGrpSpPr/>
          <p:nvPr/>
        </p:nvGrpSpPr>
        <p:grpSpPr>
          <a:xfrm>
            <a:off x="1451244" y="1893591"/>
            <a:ext cx="2728984" cy="3548598"/>
            <a:chOff x="1519929" y="1369911"/>
            <a:chExt cx="2728984" cy="4687364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1BDEEC62-4D81-BFB2-FE0C-5EE3DA8C79A6}"/>
                </a:ext>
              </a:extLst>
            </p:cNvPr>
            <p:cNvGrpSpPr/>
            <p:nvPr/>
          </p:nvGrpSpPr>
          <p:grpSpPr>
            <a:xfrm rot="16200000">
              <a:off x="540739" y="2349101"/>
              <a:ext cx="4687364" cy="2728984"/>
              <a:chOff x="4990129" y="1929781"/>
              <a:chExt cx="6112456" cy="3558675"/>
            </a:xfrm>
          </p:grpSpPr>
          <p:sp>
            <p:nvSpPr>
              <p:cNvPr id="191" name="任意多边形: 形状 190">
                <a:extLst>
                  <a:ext uri="{FF2B5EF4-FFF2-40B4-BE49-F238E27FC236}">
                    <a16:creationId xmlns:a16="http://schemas.microsoft.com/office/drawing/2014/main" id="{7A42E89F-2A5E-2318-5682-9DF79D400450}"/>
                  </a:ext>
                </a:extLst>
              </p:cNvPr>
              <p:cNvSpPr/>
              <p:nvPr/>
            </p:nvSpPr>
            <p:spPr>
              <a:xfrm rot="5400000">
                <a:off x="10484304" y="2062189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2" name="任意多边形: 形状 191">
                <a:extLst>
                  <a:ext uri="{FF2B5EF4-FFF2-40B4-BE49-F238E27FC236}">
                    <a16:creationId xmlns:a16="http://schemas.microsoft.com/office/drawing/2014/main" id="{B6F6E49A-EAF9-9F2C-FF78-08387744CCAE}"/>
                  </a:ext>
                </a:extLst>
              </p:cNvPr>
              <p:cNvSpPr/>
              <p:nvPr/>
            </p:nvSpPr>
            <p:spPr>
              <a:xfrm rot="5400000">
                <a:off x="5234001" y="5287904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任意多边形: 形状 192">
                <a:extLst>
                  <a:ext uri="{FF2B5EF4-FFF2-40B4-BE49-F238E27FC236}">
                    <a16:creationId xmlns:a16="http://schemas.microsoft.com/office/drawing/2014/main" id="{58615453-A6DF-20D2-6B29-80E94B7D8BFC}"/>
                  </a:ext>
                </a:extLst>
              </p:cNvPr>
              <p:cNvSpPr/>
              <p:nvPr/>
            </p:nvSpPr>
            <p:spPr>
              <a:xfrm rot="5400000">
                <a:off x="8144736" y="106648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0 h 1485709"/>
                  <a:gd name="connsiteX3" fmla="*/ 65627 w 65627"/>
                  <a:gd name="connsiteY3" fmla="*/ 0 h 1485709"/>
                  <a:gd name="connsiteX4" fmla="*/ 65627 w 65627"/>
                  <a:gd name="connsiteY4" fmla="*/ 5143 h 1485709"/>
                  <a:gd name="connsiteX5" fmla="*/ 5143 w 65627"/>
                  <a:gd name="connsiteY5" fmla="*/ 5143 h 1485709"/>
                  <a:gd name="connsiteX6" fmla="*/ 5143 w 65627"/>
                  <a:gd name="connsiteY6" fmla="*/ 1480566 h 1485709"/>
                  <a:gd name="connsiteX7" fmla="*/ 65627 w 65627"/>
                  <a:gd name="connsiteY7" fmla="*/ 1480566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5143"/>
                    </a:lnTo>
                    <a:lnTo>
                      <a:pt x="5143" y="5143"/>
                    </a:lnTo>
                    <a:lnTo>
                      <a:pt x="5143" y="1480566"/>
                    </a:lnTo>
                    <a:lnTo>
                      <a:pt x="65627" y="1480566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4" name="任意多边形: 形状 193">
                <a:extLst>
                  <a:ext uri="{FF2B5EF4-FFF2-40B4-BE49-F238E27FC236}">
                    <a16:creationId xmlns:a16="http://schemas.microsoft.com/office/drawing/2014/main" id="{EB10382B-73B7-F0D6-CDB8-95D53076BEFA}"/>
                  </a:ext>
                </a:extLst>
              </p:cNvPr>
              <p:cNvSpPr/>
              <p:nvPr/>
            </p:nvSpPr>
            <p:spPr>
              <a:xfrm rot="5400000">
                <a:off x="9621216" y="1499989"/>
                <a:ext cx="35138" cy="1285992"/>
              </a:xfrm>
              <a:custGeom>
                <a:avLst/>
                <a:gdLst>
                  <a:gd name="connsiteX0" fmla="*/ 17621 w 17621"/>
                  <a:gd name="connsiteY0" fmla="*/ 0 h 459486"/>
                  <a:gd name="connsiteX1" fmla="*/ 17621 w 17621"/>
                  <a:gd name="connsiteY1" fmla="*/ 442246 h 459486"/>
                  <a:gd name="connsiteX2" fmla="*/ 476 w 17621"/>
                  <a:gd name="connsiteY2" fmla="*/ 459486 h 459486"/>
                  <a:gd name="connsiteX3" fmla="*/ 0 w 17621"/>
                  <a:gd name="connsiteY3" fmla="*/ 0 h 459486"/>
                  <a:gd name="connsiteX4" fmla="*/ 17621 w 17621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21" h="459486">
                    <a:moveTo>
                      <a:pt x="17621" y="0"/>
                    </a:moveTo>
                    <a:lnTo>
                      <a:pt x="17621" y="442246"/>
                    </a:lnTo>
                    <a:lnTo>
                      <a:pt x="476" y="459486"/>
                    </a:lnTo>
                    <a:lnTo>
                      <a:pt x="0" y="0"/>
                    </a:lnTo>
                    <a:lnTo>
                      <a:pt x="17621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任意多边形: 形状 194">
                <a:extLst>
                  <a:ext uri="{FF2B5EF4-FFF2-40B4-BE49-F238E27FC236}">
                    <a16:creationId xmlns:a16="http://schemas.microsoft.com/office/drawing/2014/main" id="{D00494CD-31F9-B883-8717-C105B7A9DDC2}"/>
                  </a:ext>
                </a:extLst>
              </p:cNvPr>
              <p:cNvSpPr/>
              <p:nvPr/>
            </p:nvSpPr>
            <p:spPr>
              <a:xfrm rot="5400000">
                <a:off x="6501613" y="1848842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D04899E6-BDEB-D983-44CE-B0064A5F8DBF}"/>
                  </a:ext>
                </a:extLst>
              </p:cNvPr>
              <p:cNvSpPr/>
              <p:nvPr/>
            </p:nvSpPr>
            <p:spPr>
              <a:xfrm rot="5400000">
                <a:off x="6500721" y="1839211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F411144F-FCC4-DBF0-8738-3F976FB64757}"/>
                  </a:ext>
                </a:extLst>
              </p:cNvPr>
              <p:cNvSpPr/>
              <p:nvPr/>
            </p:nvSpPr>
            <p:spPr>
              <a:xfrm rot="5400000">
                <a:off x="10117262" y="2483226"/>
                <a:ext cx="302379" cy="26658"/>
              </a:xfrm>
              <a:custGeom>
                <a:avLst/>
                <a:gdLst>
                  <a:gd name="connsiteX0" fmla="*/ 0 w 151637"/>
                  <a:gd name="connsiteY0" fmla="*/ 0 h 9525"/>
                  <a:gd name="connsiteX1" fmla="*/ 151638 w 15163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637" h="9525">
                    <a:moveTo>
                      <a:pt x="0" y="0"/>
                    </a:moveTo>
                    <a:lnTo>
                      <a:pt x="151638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266BBBFF-61AE-E5E3-A64A-195D2F24747E}"/>
                  </a:ext>
                </a:extLst>
              </p:cNvPr>
              <p:cNvSpPr/>
              <p:nvPr/>
            </p:nvSpPr>
            <p:spPr>
              <a:xfrm rot="5400000">
                <a:off x="10130761" y="2482256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9" name="任意多边形: 形状 198">
                <a:extLst>
                  <a:ext uri="{FF2B5EF4-FFF2-40B4-BE49-F238E27FC236}">
                    <a16:creationId xmlns:a16="http://schemas.microsoft.com/office/drawing/2014/main" id="{E352876F-CC9E-2EF9-0C14-5B1FC6AB98E2}"/>
                  </a:ext>
                </a:extLst>
              </p:cNvPr>
              <p:cNvSpPr/>
              <p:nvPr/>
            </p:nvSpPr>
            <p:spPr>
              <a:xfrm rot="5400000">
                <a:off x="10254396" y="2710202"/>
                <a:ext cx="28111" cy="26658"/>
              </a:xfrm>
              <a:custGeom>
                <a:avLst/>
                <a:gdLst>
                  <a:gd name="connsiteX0" fmla="*/ 0 w 14097"/>
                  <a:gd name="connsiteY0" fmla="*/ 0 h 9525"/>
                  <a:gd name="connsiteX1" fmla="*/ 14097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0" y="0"/>
                    </a:moveTo>
                    <a:lnTo>
                      <a:pt x="14097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>
                <a:extLst>
                  <a:ext uri="{FF2B5EF4-FFF2-40B4-BE49-F238E27FC236}">
                    <a16:creationId xmlns:a16="http://schemas.microsoft.com/office/drawing/2014/main" id="{758EFAE2-1AAD-0094-DF10-8F4497F162D5}"/>
                  </a:ext>
                </a:extLst>
              </p:cNvPr>
              <p:cNvSpPr/>
              <p:nvPr/>
            </p:nvSpPr>
            <p:spPr>
              <a:xfrm rot="5400000">
                <a:off x="10267992" y="2709136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1" name="任意多边形: 形状 200">
                <a:extLst>
                  <a:ext uri="{FF2B5EF4-FFF2-40B4-BE49-F238E27FC236}">
                    <a16:creationId xmlns:a16="http://schemas.microsoft.com/office/drawing/2014/main" id="{AB91C62A-B3F0-DBE9-ACCE-D86AC981680E}"/>
                  </a:ext>
                </a:extLst>
              </p:cNvPr>
              <p:cNvSpPr/>
              <p:nvPr/>
            </p:nvSpPr>
            <p:spPr>
              <a:xfrm rot="5400000">
                <a:off x="6120728" y="2312621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任意多边形: 形状 201">
                <a:extLst>
                  <a:ext uri="{FF2B5EF4-FFF2-40B4-BE49-F238E27FC236}">
                    <a16:creationId xmlns:a16="http://schemas.microsoft.com/office/drawing/2014/main" id="{3AED071A-5ED9-5FA3-EE15-F015D48EFCA9}"/>
                  </a:ext>
                </a:extLst>
              </p:cNvPr>
              <p:cNvSpPr/>
              <p:nvPr/>
            </p:nvSpPr>
            <p:spPr>
              <a:xfrm rot="5400000">
                <a:off x="8144736" y="3159140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1480566 h 1485709"/>
                  <a:gd name="connsiteX3" fmla="*/ 60484 w 65627"/>
                  <a:gd name="connsiteY3" fmla="*/ 1480566 h 1485709"/>
                  <a:gd name="connsiteX4" fmla="*/ 60484 w 65627"/>
                  <a:gd name="connsiteY4" fmla="*/ 5143 h 1485709"/>
                  <a:gd name="connsiteX5" fmla="*/ 0 w 65627"/>
                  <a:gd name="connsiteY5" fmla="*/ 5143 h 1485709"/>
                  <a:gd name="connsiteX6" fmla="*/ 0 w 65627"/>
                  <a:gd name="connsiteY6" fmla="*/ 0 h 1485709"/>
                  <a:gd name="connsiteX7" fmla="*/ 65627 w 65627"/>
                  <a:gd name="connsiteY7" fmla="*/ 0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1480566"/>
                    </a:lnTo>
                    <a:lnTo>
                      <a:pt x="60484" y="1480566"/>
                    </a:lnTo>
                    <a:lnTo>
                      <a:pt x="60484" y="5143"/>
                    </a:lnTo>
                    <a:lnTo>
                      <a:pt x="0" y="5143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3" name="任意多边形: 形状 202">
                <a:extLst>
                  <a:ext uri="{FF2B5EF4-FFF2-40B4-BE49-F238E27FC236}">
                    <a16:creationId xmlns:a16="http://schemas.microsoft.com/office/drawing/2014/main" id="{12A8B85F-1C1E-2403-70E1-3D1B3F63F0B9}"/>
                  </a:ext>
                </a:extLst>
              </p:cNvPr>
              <p:cNvSpPr/>
              <p:nvPr/>
            </p:nvSpPr>
            <p:spPr>
              <a:xfrm rot="5400000">
                <a:off x="9621121" y="4637858"/>
                <a:ext cx="35327" cy="1285992"/>
              </a:xfrm>
              <a:custGeom>
                <a:avLst/>
                <a:gdLst>
                  <a:gd name="connsiteX0" fmla="*/ 0 w 17716"/>
                  <a:gd name="connsiteY0" fmla="*/ 0 h 459486"/>
                  <a:gd name="connsiteX1" fmla="*/ 0 w 17716"/>
                  <a:gd name="connsiteY1" fmla="*/ 442246 h 459486"/>
                  <a:gd name="connsiteX2" fmla="*/ 17240 w 17716"/>
                  <a:gd name="connsiteY2" fmla="*/ 459486 h 459486"/>
                  <a:gd name="connsiteX3" fmla="*/ 17717 w 17716"/>
                  <a:gd name="connsiteY3" fmla="*/ 0 h 459486"/>
                  <a:gd name="connsiteX4" fmla="*/ 0 w 17716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459486">
                    <a:moveTo>
                      <a:pt x="0" y="0"/>
                    </a:moveTo>
                    <a:lnTo>
                      <a:pt x="0" y="442246"/>
                    </a:lnTo>
                    <a:lnTo>
                      <a:pt x="17240" y="459486"/>
                    </a:lnTo>
                    <a:lnTo>
                      <a:pt x="177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任意多边形: 形状 203">
                <a:extLst>
                  <a:ext uri="{FF2B5EF4-FFF2-40B4-BE49-F238E27FC236}">
                    <a16:creationId xmlns:a16="http://schemas.microsoft.com/office/drawing/2014/main" id="{CE3BB979-C8A2-84E1-6F45-D573AB0F14BD}"/>
                  </a:ext>
                </a:extLst>
              </p:cNvPr>
              <p:cNvSpPr/>
              <p:nvPr/>
            </p:nvSpPr>
            <p:spPr>
              <a:xfrm rot="5400000">
                <a:off x="6501613" y="4952426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任意多边形: 形状 204">
                <a:extLst>
                  <a:ext uri="{FF2B5EF4-FFF2-40B4-BE49-F238E27FC236}">
                    <a16:creationId xmlns:a16="http://schemas.microsoft.com/office/drawing/2014/main" id="{C85D0E05-4E26-C6CA-AF50-2FEAC213B0C9}"/>
                  </a:ext>
                </a:extLst>
              </p:cNvPr>
              <p:cNvSpPr/>
              <p:nvPr/>
            </p:nvSpPr>
            <p:spPr>
              <a:xfrm rot="5400000">
                <a:off x="6500721" y="4942796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6" name="任意多边形: 形状 205">
                <a:extLst>
                  <a:ext uri="{FF2B5EF4-FFF2-40B4-BE49-F238E27FC236}">
                    <a16:creationId xmlns:a16="http://schemas.microsoft.com/office/drawing/2014/main" id="{03EB17A3-FA7F-BACF-56FE-B3499335E900}"/>
                  </a:ext>
                </a:extLst>
              </p:cNvPr>
              <p:cNvSpPr/>
              <p:nvPr/>
            </p:nvSpPr>
            <p:spPr>
              <a:xfrm rot="5400000">
                <a:off x="10117166" y="4913956"/>
                <a:ext cx="302571" cy="26658"/>
              </a:xfrm>
              <a:custGeom>
                <a:avLst/>
                <a:gdLst>
                  <a:gd name="connsiteX0" fmla="*/ 151733 w 151733"/>
                  <a:gd name="connsiteY0" fmla="*/ 0 h 9525"/>
                  <a:gd name="connsiteX1" fmla="*/ 0 w 15173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733" h="9525">
                    <a:moveTo>
                      <a:pt x="151733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>
                <a:extLst>
                  <a:ext uri="{FF2B5EF4-FFF2-40B4-BE49-F238E27FC236}">
                    <a16:creationId xmlns:a16="http://schemas.microsoft.com/office/drawing/2014/main" id="{4BC92AD8-2177-4516-2299-ED1CB419D50C}"/>
                  </a:ext>
                </a:extLst>
              </p:cNvPr>
              <p:cNvSpPr/>
              <p:nvPr/>
            </p:nvSpPr>
            <p:spPr>
              <a:xfrm rot="5400000">
                <a:off x="10130761" y="4912891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>
                <a:extLst>
                  <a:ext uri="{FF2B5EF4-FFF2-40B4-BE49-F238E27FC236}">
                    <a16:creationId xmlns:a16="http://schemas.microsoft.com/office/drawing/2014/main" id="{DD58C7E6-F3C0-D18E-4BCB-BCA921BE58FE}"/>
                  </a:ext>
                </a:extLst>
              </p:cNvPr>
              <p:cNvSpPr/>
              <p:nvPr/>
            </p:nvSpPr>
            <p:spPr>
              <a:xfrm rot="5400000">
                <a:off x="10254396" y="4687075"/>
                <a:ext cx="28111" cy="26658"/>
              </a:xfrm>
              <a:custGeom>
                <a:avLst/>
                <a:gdLst>
                  <a:gd name="connsiteX0" fmla="*/ 14097 w 14097"/>
                  <a:gd name="connsiteY0" fmla="*/ 0 h 9525"/>
                  <a:gd name="connsiteX1" fmla="*/ 0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14097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9" name="任意多边形: 形状 208">
                <a:extLst>
                  <a:ext uri="{FF2B5EF4-FFF2-40B4-BE49-F238E27FC236}">
                    <a16:creationId xmlns:a16="http://schemas.microsoft.com/office/drawing/2014/main" id="{F7437FC8-0A47-BC7C-3D94-6E582FF0A7EC}"/>
                  </a:ext>
                </a:extLst>
              </p:cNvPr>
              <p:cNvSpPr/>
              <p:nvPr/>
            </p:nvSpPr>
            <p:spPr>
              <a:xfrm rot="5400000">
                <a:off x="10267992" y="4686009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>
                <a:extLst>
                  <a:ext uri="{FF2B5EF4-FFF2-40B4-BE49-F238E27FC236}">
                    <a16:creationId xmlns:a16="http://schemas.microsoft.com/office/drawing/2014/main" id="{86489D52-A317-B3C2-4652-AE3C1240FAFD}"/>
                  </a:ext>
                </a:extLst>
              </p:cNvPr>
              <p:cNvSpPr/>
              <p:nvPr/>
            </p:nvSpPr>
            <p:spPr>
              <a:xfrm rot="5400000">
                <a:off x="6120728" y="5096920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1" name="任意多边形: 形状 210">
                <a:extLst>
                  <a:ext uri="{FF2B5EF4-FFF2-40B4-BE49-F238E27FC236}">
                    <a16:creationId xmlns:a16="http://schemas.microsoft.com/office/drawing/2014/main" id="{DE3F1B9C-70AD-6332-26F0-282BA24A70C9}"/>
                  </a:ext>
                </a:extLst>
              </p:cNvPr>
              <p:cNvSpPr/>
              <p:nvPr/>
            </p:nvSpPr>
            <p:spPr>
              <a:xfrm rot="5400000">
                <a:off x="4867768" y="3714023"/>
                <a:ext cx="2514397" cy="26658"/>
              </a:xfrm>
              <a:custGeom>
                <a:avLst/>
                <a:gdLst>
                  <a:gd name="connsiteX0" fmla="*/ 0 w 1260919"/>
                  <a:gd name="connsiteY0" fmla="*/ 0 h 9525"/>
                  <a:gd name="connsiteX1" fmla="*/ 1260920 w 126091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919" h="9525">
                    <a:moveTo>
                      <a:pt x="0" y="0"/>
                    </a:moveTo>
                    <a:lnTo>
                      <a:pt x="126092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2" name="任意多边形: 形状 211">
                <a:extLst>
                  <a:ext uri="{FF2B5EF4-FFF2-40B4-BE49-F238E27FC236}">
                    <a16:creationId xmlns:a16="http://schemas.microsoft.com/office/drawing/2014/main" id="{F19CC934-E11B-040D-901C-CEAF50424C4B}"/>
                  </a:ext>
                </a:extLst>
              </p:cNvPr>
              <p:cNvSpPr/>
              <p:nvPr/>
            </p:nvSpPr>
            <p:spPr>
              <a:xfrm rot="5400000">
                <a:off x="4881191" y="3712862"/>
                <a:ext cx="2514207" cy="28791"/>
              </a:xfrm>
              <a:custGeom>
                <a:avLst/>
                <a:gdLst>
                  <a:gd name="connsiteX0" fmla="*/ 0 w 1260824"/>
                  <a:gd name="connsiteY0" fmla="*/ 0 h 10287"/>
                  <a:gd name="connsiteX1" fmla="*/ 1260824 w 1260824"/>
                  <a:gd name="connsiteY1" fmla="*/ 0 h 10287"/>
                  <a:gd name="connsiteX2" fmla="*/ 1260824 w 1260824"/>
                  <a:gd name="connsiteY2" fmla="*/ 10287 h 10287"/>
                  <a:gd name="connsiteX3" fmla="*/ 0 w 1260824"/>
                  <a:gd name="connsiteY3" fmla="*/ 10287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824" h="10287">
                    <a:moveTo>
                      <a:pt x="0" y="0"/>
                    </a:moveTo>
                    <a:lnTo>
                      <a:pt x="1260824" y="0"/>
                    </a:lnTo>
                    <a:lnTo>
                      <a:pt x="1260824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13" name="任意多边形: 形状 212">
                <a:extLst>
                  <a:ext uri="{FF2B5EF4-FFF2-40B4-BE49-F238E27FC236}">
                    <a16:creationId xmlns:a16="http://schemas.microsoft.com/office/drawing/2014/main" id="{DBEA04D7-F512-9B87-C8B5-B0098C524403}"/>
                  </a:ext>
                </a:extLst>
              </p:cNvPr>
              <p:cNvSpPr/>
              <p:nvPr/>
            </p:nvSpPr>
            <p:spPr>
              <a:xfrm rot="5400000">
                <a:off x="5426919" y="3226317"/>
                <a:ext cx="1526720" cy="14394"/>
              </a:xfrm>
              <a:custGeom>
                <a:avLst/>
                <a:gdLst>
                  <a:gd name="connsiteX0" fmla="*/ 0 w 765619"/>
                  <a:gd name="connsiteY0" fmla="*/ 0 h 5143"/>
                  <a:gd name="connsiteX1" fmla="*/ 765620 w 765619"/>
                  <a:gd name="connsiteY1" fmla="*/ 0 h 5143"/>
                  <a:gd name="connsiteX2" fmla="*/ 765620 w 765619"/>
                  <a:gd name="connsiteY2" fmla="*/ 5143 h 5143"/>
                  <a:gd name="connsiteX3" fmla="*/ 0 w 765619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619" h="5143">
                    <a:moveTo>
                      <a:pt x="0" y="0"/>
                    </a:moveTo>
                    <a:lnTo>
                      <a:pt x="765620" y="0"/>
                    </a:lnTo>
                    <a:lnTo>
                      <a:pt x="765620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4" name="任意多边形: 形状 213">
                <a:extLst>
                  <a:ext uri="{FF2B5EF4-FFF2-40B4-BE49-F238E27FC236}">
                    <a16:creationId xmlns:a16="http://schemas.microsoft.com/office/drawing/2014/main" id="{F7D51B16-2BAB-6609-BE73-76AEEDBCBEB6}"/>
                  </a:ext>
                </a:extLst>
              </p:cNvPr>
              <p:cNvSpPr/>
              <p:nvPr/>
            </p:nvSpPr>
            <p:spPr>
              <a:xfrm rot="5400000">
                <a:off x="5856779" y="5059121"/>
                <a:ext cx="464398" cy="14394"/>
              </a:xfrm>
              <a:custGeom>
                <a:avLst/>
                <a:gdLst>
                  <a:gd name="connsiteX0" fmla="*/ 0 w 232886"/>
                  <a:gd name="connsiteY0" fmla="*/ 0 h 5143"/>
                  <a:gd name="connsiteX1" fmla="*/ 232886 w 232886"/>
                  <a:gd name="connsiteY1" fmla="*/ 0 h 5143"/>
                  <a:gd name="connsiteX2" fmla="*/ 232886 w 232886"/>
                  <a:gd name="connsiteY2" fmla="*/ 5143 h 5143"/>
                  <a:gd name="connsiteX3" fmla="*/ 0 w 232886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886" h="5143">
                    <a:moveTo>
                      <a:pt x="0" y="0"/>
                    </a:moveTo>
                    <a:lnTo>
                      <a:pt x="232886" y="0"/>
                    </a:lnTo>
                    <a:lnTo>
                      <a:pt x="23288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5" name="任意多边形: 形状 214">
                <a:extLst>
                  <a:ext uri="{FF2B5EF4-FFF2-40B4-BE49-F238E27FC236}">
                    <a16:creationId xmlns:a16="http://schemas.microsoft.com/office/drawing/2014/main" id="{2AE423E4-D5FC-D7FB-D6BB-F5644045D9BD}"/>
                  </a:ext>
                </a:extLst>
              </p:cNvPr>
              <p:cNvSpPr/>
              <p:nvPr/>
            </p:nvSpPr>
            <p:spPr>
              <a:xfrm rot="5400000">
                <a:off x="4851248" y="2571397"/>
                <a:ext cx="1537356" cy="645394"/>
              </a:xfrm>
              <a:custGeom>
                <a:avLst/>
                <a:gdLst>
                  <a:gd name="connsiteX0" fmla="*/ 770954 w 770953"/>
                  <a:gd name="connsiteY0" fmla="*/ 0 h 230600"/>
                  <a:gd name="connsiteX1" fmla="*/ 0 w 770953"/>
                  <a:gd name="connsiteY1" fmla="*/ 0 h 230600"/>
                  <a:gd name="connsiteX2" fmla="*/ 0 w 770953"/>
                  <a:gd name="connsiteY2" fmla="*/ 230600 h 230600"/>
                  <a:gd name="connsiteX3" fmla="*/ 345853 w 770953"/>
                  <a:gd name="connsiteY3" fmla="*/ 230600 h 230600"/>
                  <a:gd name="connsiteX4" fmla="*/ 412528 w 770953"/>
                  <a:gd name="connsiteY4" fmla="*/ 163925 h 230600"/>
                  <a:gd name="connsiteX5" fmla="*/ 770954 w 770953"/>
                  <a:gd name="connsiteY5" fmla="*/ 163925 h 230600"/>
                  <a:gd name="connsiteX6" fmla="*/ 770954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770954" y="0"/>
                    </a:moveTo>
                    <a:lnTo>
                      <a:pt x="0" y="0"/>
                    </a:lnTo>
                    <a:lnTo>
                      <a:pt x="0" y="230600"/>
                    </a:lnTo>
                    <a:lnTo>
                      <a:pt x="345853" y="230600"/>
                    </a:lnTo>
                    <a:lnTo>
                      <a:pt x="412528" y="163925"/>
                    </a:lnTo>
                    <a:lnTo>
                      <a:pt x="770954" y="163925"/>
                    </a:lnTo>
                    <a:lnTo>
                      <a:pt x="770954" y="0"/>
                    </a:lnTo>
                    <a:close/>
                  </a:path>
                </a:pathLst>
              </a:custGeom>
              <a:solidFill>
                <a:srgbClr val="299D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6" name="任意多边形: 形状 215">
                <a:extLst>
                  <a:ext uri="{FF2B5EF4-FFF2-40B4-BE49-F238E27FC236}">
                    <a16:creationId xmlns:a16="http://schemas.microsoft.com/office/drawing/2014/main" id="{0CA9085C-0EE5-4947-74B6-B34ED1EC293F}"/>
                  </a:ext>
                </a:extLst>
              </p:cNvPr>
              <p:cNvSpPr/>
              <p:nvPr/>
            </p:nvSpPr>
            <p:spPr>
              <a:xfrm rot="5400000">
                <a:off x="4851248" y="4207142"/>
                <a:ext cx="1537356" cy="645394"/>
              </a:xfrm>
              <a:custGeom>
                <a:avLst/>
                <a:gdLst>
                  <a:gd name="connsiteX0" fmla="*/ 0 w 770953"/>
                  <a:gd name="connsiteY0" fmla="*/ 0 h 230600"/>
                  <a:gd name="connsiteX1" fmla="*/ 770954 w 770953"/>
                  <a:gd name="connsiteY1" fmla="*/ 0 h 230600"/>
                  <a:gd name="connsiteX2" fmla="*/ 770954 w 770953"/>
                  <a:gd name="connsiteY2" fmla="*/ 230600 h 230600"/>
                  <a:gd name="connsiteX3" fmla="*/ 425101 w 770953"/>
                  <a:gd name="connsiteY3" fmla="*/ 230600 h 230600"/>
                  <a:gd name="connsiteX4" fmla="*/ 358426 w 770953"/>
                  <a:gd name="connsiteY4" fmla="*/ 163925 h 230600"/>
                  <a:gd name="connsiteX5" fmla="*/ 0 w 770953"/>
                  <a:gd name="connsiteY5" fmla="*/ 163925 h 230600"/>
                  <a:gd name="connsiteX6" fmla="*/ 0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0" y="0"/>
                    </a:moveTo>
                    <a:lnTo>
                      <a:pt x="770954" y="0"/>
                    </a:lnTo>
                    <a:lnTo>
                      <a:pt x="770954" y="230600"/>
                    </a:lnTo>
                    <a:lnTo>
                      <a:pt x="425101" y="230600"/>
                    </a:lnTo>
                    <a:lnTo>
                      <a:pt x="358426" y="163925"/>
                    </a:lnTo>
                    <a:lnTo>
                      <a:pt x="0" y="16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A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831D7424-F535-BA47-BE18-0BFD68DB418D}"/>
                  </a:ext>
                </a:extLst>
              </p:cNvPr>
              <p:cNvSpPr/>
              <p:nvPr/>
            </p:nvSpPr>
            <p:spPr>
              <a:xfrm rot="5400000">
                <a:off x="5401441" y="5175440"/>
                <a:ext cx="43495" cy="120226"/>
              </a:xfrm>
              <a:custGeom>
                <a:avLst/>
                <a:gdLst>
                  <a:gd name="connsiteX0" fmla="*/ 0 w 21812"/>
                  <a:gd name="connsiteY0" fmla="*/ 0 h 42957"/>
                  <a:gd name="connsiteX1" fmla="*/ 0 w 21812"/>
                  <a:gd name="connsiteY1" fmla="*/ 42958 h 42957"/>
                  <a:gd name="connsiteX2" fmla="*/ 21812 w 21812"/>
                  <a:gd name="connsiteY2" fmla="*/ 21526 h 42957"/>
                  <a:gd name="connsiteX3" fmla="*/ 0 w 21812"/>
                  <a:gd name="connsiteY3" fmla="*/ 0 h 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12" h="42957">
                    <a:moveTo>
                      <a:pt x="0" y="0"/>
                    </a:moveTo>
                    <a:lnTo>
                      <a:pt x="0" y="42958"/>
                    </a:lnTo>
                    <a:lnTo>
                      <a:pt x="21812" y="21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>
                <a:extLst>
                  <a:ext uri="{FF2B5EF4-FFF2-40B4-BE49-F238E27FC236}">
                    <a16:creationId xmlns:a16="http://schemas.microsoft.com/office/drawing/2014/main" id="{96B68327-F758-3C11-AE27-6423995566D0}"/>
                  </a:ext>
                </a:extLst>
              </p:cNvPr>
              <p:cNvSpPr/>
              <p:nvPr/>
            </p:nvSpPr>
            <p:spPr>
              <a:xfrm rot="5400000">
                <a:off x="5374477" y="2148241"/>
                <a:ext cx="117951" cy="141819"/>
              </a:xfrm>
              <a:custGeom>
                <a:avLst/>
                <a:gdLst>
                  <a:gd name="connsiteX0" fmla="*/ 33802 w 59150"/>
                  <a:gd name="connsiteY0" fmla="*/ -32 h 50672"/>
                  <a:gd name="connsiteX1" fmla="*/ 8751 w 59150"/>
                  <a:gd name="connsiteY1" fmla="*/ 22637 h 50672"/>
                  <a:gd name="connsiteX2" fmla="*/ -107 w 59150"/>
                  <a:gd name="connsiteY2" fmla="*/ 22637 h 50672"/>
                  <a:gd name="connsiteX3" fmla="*/ 13037 w 59150"/>
                  <a:gd name="connsiteY3" fmla="*/ 38068 h 50672"/>
                  <a:gd name="connsiteX4" fmla="*/ 26087 w 59150"/>
                  <a:gd name="connsiteY4" fmla="*/ 22637 h 50672"/>
                  <a:gd name="connsiteX5" fmla="*/ 17705 w 59150"/>
                  <a:gd name="connsiteY5" fmla="*/ 22637 h 50672"/>
                  <a:gd name="connsiteX6" fmla="*/ 36517 w 59150"/>
                  <a:gd name="connsiteY6" fmla="*/ 9350 h 50672"/>
                  <a:gd name="connsiteX7" fmla="*/ 49804 w 59150"/>
                  <a:gd name="connsiteY7" fmla="*/ 28161 h 50672"/>
                  <a:gd name="connsiteX8" fmla="*/ 33802 w 59150"/>
                  <a:gd name="connsiteY8" fmla="*/ 41687 h 50672"/>
                  <a:gd name="connsiteX9" fmla="*/ 33802 w 59150"/>
                  <a:gd name="connsiteY9" fmla="*/ 50640 h 50672"/>
                  <a:gd name="connsiteX10" fmla="*/ 59043 w 59150"/>
                  <a:gd name="connsiteY10" fmla="*/ 25399 h 50672"/>
                  <a:gd name="connsiteX11" fmla="*/ 33802 w 59150"/>
                  <a:gd name="connsiteY11" fmla="*/ 158 h 5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150" h="50672">
                    <a:moveTo>
                      <a:pt x="33802" y="-32"/>
                    </a:moveTo>
                    <a:cubicBezTo>
                      <a:pt x="20876" y="-4"/>
                      <a:pt x="10066" y="9778"/>
                      <a:pt x="8751" y="22637"/>
                    </a:cubicBezTo>
                    <a:lnTo>
                      <a:pt x="-107" y="22637"/>
                    </a:lnTo>
                    <a:lnTo>
                      <a:pt x="13037" y="38068"/>
                    </a:lnTo>
                    <a:lnTo>
                      <a:pt x="26087" y="22637"/>
                    </a:lnTo>
                    <a:lnTo>
                      <a:pt x="17705" y="22637"/>
                    </a:lnTo>
                    <a:cubicBezTo>
                      <a:pt x="19229" y="13769"/>
                      <a:pt x="27658" y="7826"/>
                      <a:pt x="36517" y="9350"/>
                    </a:cubicBezTo>
                    <a:cubicBezTo>
                      <a:pt x="45384" y="10874"/>
                      <a:pt x="51337" y="19294"/>
                      <a:pt x="49804" y="28161"/>
                    </a:cubicBezTo>
                    <a:cubicBezTo>
                      <a:pt x="48470" y="35962"/>
                      <a:pt x="41717" y="41668"/>
                      <a:pt x="33802" y="41687"/>
                    </a:cubicBezTo>
                    <a:lnTo>
                      <a:pt x="33802" y="50640"/>
                    </a:lnTo>
                    <a:cubicBezTo>
                      <a:pt x="47747" y="50640"/>
                      <a:pt x="59043" y="39344"/>
                      <a:pt x="59043" y="25399"/>
                    </a:cubicBezTo>
                    <a:cubicBezTo>
                      <a:pt x="59043" y="11455"/>
                      <a:pt x="47747" y="158"/>
                      <a:pt x="33802" y="158"/>
                    </a:cubicBez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>
                <a:extLst>
                  <a:ext uri="{FF2B5EF4-FFF2-40B4-BE49-F238E27FC236}">
                    <a16:creationId xmlns:a16="http://schemas.microsoft.com/office/drawing/2014/main" id="{9D4A0478-FE07-1B1C-3312-40363BC70B61}"/>
                  </a:ext>
                </a:extLst>
              </p:cNvPr>
              <p:cNvSpPr/>
              <p:nvPr/>
            </p:nvSpPr>
            <p:spPr>
              <a:xfrm rot="5400000">
                <a:off x="10367686" y="2170808"/>
                <a:ext cx="34189" cy="48251"/>
              </a:xfrm>
              <a:custGeom>
                <a:avLst/>
                <a:gdLst>
                  <a:gd name="connsiteX0" fmla="*/ 16752 w 17145"/>
                  <a:gd name="connsiteY0" fmla="*/ 12255 h 17240"/>
                  <a:gd name="connsiteX1" fmla="*/ 14276 w 17145"/>
                  <a:gd name="connsiteY1" fmla="*/ 12255 h 17240"/>
                  <a:gd name="connsiteX2" fmla="*/ 14276 w 17145"/>
                  <a:gd name="connsiteY2" fmla="*/ 17208 h 17240"/>
                  <a:gd name="connsiteX3" fmla="*/ 9418 w 17145"/>
                  <a:gd name="connsiteY3" fmla="*/ 17208 h 17240"/>
                  <a:gd name="connsiteX4" fmla="*/ 9418 w 17145"/>
                  <a:gd name="connsiteY4" fmla="*/ 12255 h 17240"/>
                  <a:gd name="connsiteX5" fmla="*/ -107 w 17145"/>
                  <a:gd name="connsiteY5" fmla="*/ 12255 h 17240"/>
                  <a:gd name="connsiteX6" fmla="*/ -107 w 17145"/>
                  <a:gd name="connsiteY6" fmla="*/ 7397 h 17240"/>
                  <a:gd name="connsiteX7" fmla="*/ 2274 w 17145"/>
                  <a:gd name="connsiteY7" fmla="*/ 7397 h 17240"/>
                  <a:gd name="connsiteX8" fmla="*/ 2274 w 17145"/>
                  <a:gd name="connsiteY8" fmla="*/ 4921 h 17240"/>
                  <a:gd name="connsiteX9" fmla="*/ 4751 w 17145"/>
                  <a:gd name="connsiteY9" fmla="*/ 4921 h 17240"/>
                  <a:gd name="connsiteX10" fmla="*/ 4751 w 17145"/>
                  <a:gd name="connsiteY10" fmla="*/ 2444 h 17240"/>
                  <a:gd name="connsiteX11" fmla="*/ 7227 w 17145"/>
                  <a:gd name="connsiteY11" fmla="*/ 2444 h 17240"/>
                  <a:gd name="connsiteX12" fmla="*/ 7227 w 17145"/>
                  <a:gd name="connsiteY12" fmla="*/ -32 h 17240"/>
                  <a:gd name="connsiteX13" fmla="*/ 14561 w 17145"/>
                  <a:gd name="connsiteY13" fmla="*/ -32 h 17240"/>
                  <a:gd name="connsiteX14" fmla="*/ 14561 w 17145"/>
                  <a:gd name="connsiteY14" fmla="*/ 9493 h 17240"/>
                  <a:gd name="connsiteX15" fmla="*/ 17038 w 17145"/>
                  <a:gd name="connsiteY15" fmla="*/ 9493 h 17240"/>
                  <a:gd name="connsiteX16" fmla="*/ 9418 w 17145"/>
                  <a:gd name="connsiteY16" fmla="*/ 9778 h 17240"/>
                  <a:gd name="connsiteX17" fmla="*/ 9418 w 17145"/>
                  <a:gd name="connsiteY17" fmla="*/ 4921 h 17240"/>
                  <a:gd name="connsiteX18" fmla="*/ 6941 w 17145"/>
                  <a:gd name="connsiteY18" fmla="*/ 4921 h 17240"/>
                  <a:gd name="connsiteX19" fmla="*/ 6941 w 17145"/>
                  <a:gd name="connsiteY19" fmla="*/ 7397 h 17240"/>
                  <a:gd name="connsiteX20" fmla="*/ 4465 w 17145"/>
                  <a:gd name="connsiteY20" fmla="*/ 7397 h 17240"/>
                  <a:gd name="connsiteX21" fmla="*/ 4465 w 17145"/>
                  <a:gd name="connsiteY21" fmla="*/ 9778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145" h="17240">
                    <a:moveTo>
                      <a:pt x="16752" y="12255"/>
                    </a:moveTo>
                    <a:lnTo>
                      <a:pt x="14276" y="12255"/>
                    </a:lnTo>
                    <a:lnTo>
                      <a:pt x="14276" y="17208"/>
                    </a:lnTo>
                    <a:lnTo>
                      <a:pt x="9418" y="17208"/>
                    </a:lnTo>
                    <a:lnTo>
                      <a:pt x="9418" y="12255"/>
                    </a:lnTo>
                    <a:lnTo>
                      <a:pt x="-107" y="12255"/>
                    </a:lnTo>
                    <a:lnTo>
                      <a:pt x="-107" y="7397"/>
                    </a:lnTo>
                    <a:lnTo>
                      <a:pt x="2274" y="7397"/>
                    </a:lnTo>
                    <a:lnTo>
                      <a:pt x="2274" y="4921"/>
                    </a:lnTo>
                    <a:lnTo>
                      <a:pt x="4751" y="4921"/>
                    </a:lnTo>
                    <a:lnTo>
                      <a:pt x="4751" y="2444"/>
                    </a:lnTo>
                    <a:lnTo>
                      <a:pt x="7227" y="2444"/>
                    </a:lnTo>
                    <a:lnTo>
                      <a:pt x="7227" y="-32"/>
                    </a:lnTo>
                    <a:lnTo>
                      <a:pt x="14561" y="-32"/>
                    </a:lnTo>
                    <a:lnTo>
                      <a:pt x="14561" y="9493"/>
                    </a:lnTo>
                    <a:lnTo>
                      <a:pt x="17038" y="9493"/>
                    </a:lnTo>
                    <a:close/>
                    <a:moveTo>
                      <a:pt x="9418" y="9778"/>
                    </a:moveTo>
                    <a:lnTo>
                      <a:pt x="9418" y="4921"/>
                    </a:lnTo>
                    <a:lnTo>
                      <a:pt x="6941" y="4921"/>
                    </a:lnTo>
                    <a:lnTo>
                      <a:pt x="6941" y="7397"/>
                    </a:lnTo>
                    <a:lnTo>
                      <a:pt x="4465" y="7397"/>
                    </a:lnTo>
                    <a:lnTo>
                      <a:pt x="4465" y="977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>
                <a:extLst>
                  <a:ext uri="{FF2B5EF4-FFF2-40B4-BE49-F238E27FC236}">
                    <a16:creationId xmlns:a16="http://schemas.microsoft.com/office/drawing/2014/main" id="{FC5C6203-FDBE-4E67-F9C8-44D2810F7519}"/>
                  </a:ext>
                </a:extLst>
              </p:cNvPr>
              <p:cNvSpPr/>
              <p:nvPr/>
            </p:nvSpPr>
            <p:spPr>
              <a:xfrm rot="5400000">
                <a:off x="10367591" y="2209271"/>
                <a:ext cx="34378" cy="48251"/>
              </a:xfrm>
              <a:custGeom>
                <a:avLst/>
                <a:gdLst>
                  <a:gd name="connsiteX0" fmla="*/ 17133 w 17240"/>
                  <a:gd name="connsiteY0" fmla="*/ 4921 h 17240"/>
                  <a:gd name="connsiteX1" fmla="*/ 14561 w 17240"/>
                  <a:gd name="connsiteY1" fmla="*/ 4921 h 17240"/>
                  <a:gd name="connsiteX2" fmla="*/ 14561 w 17240"/>
                  <a:gd name="connsiteY2" fmla="*/ 7397 h 17240"/>
                  <a:gd name="connsiteX3" fmla="*/ 12180 w 17240"/>
                  <a:gd name="connsiteY3" fmla="*/ 7397 h 17240"/>
                  <a:gd name="connsiteX4" fmla="*/ 12180 w 17240"/>
                  <a:gd name="connsiteY4" fmla="*/ 9778 h 17240"/>
                  <a:gd name="connsiteX5" fmla="*/ 9704 w 17240"/>
                  <a:gd name="connsiteY5" fmla="*/ 9778 h 17240"/>
                  <a:gd name="connsiteX6" fmla="*/ 9704 w 17240"/>
                  <a:gd name="connsiteY6" fmla="*/ 17208 h 17240"/>
                  <a:gd name="connsiteX7" fmla="*/ 4846 w 17240"/>
                  <a:gd name="connsiteY7" fmla="*/ 17208 h 17240"/>
                  <a:gd name="connsiteX8" fmla="*/ 4846 w 17240"/>
                  <a:gd name="connsiteY8" fmla="*/ 9778 h 17240"/>
                  <a:gd name="connsiteX9" fmla="*/ 7227 w 17240"/>
                  <a:gd name="connsiteY9" fmla="*/ 9778 h 17240"/>
                  <a:gd name="connsiteX10" fmla="*/ 7227 w 17240"/>
                  <a:gd name="connsiteY10" fmla="*/ 7397 h 17240"/>
                  <a:gd name="connsiteX11" fmla="*/ 9704 w 17240"/>
                  <a:gd name="connsiteY11" fmla="*/ 7397 h 17240"/>
                  <a:gd name="connsiteX12" fmla="*/ 9704 w 17240"/>
                  <a:gd name="connsiteY12" fmla="*/ 4921 h 17240"/>
                  <a:gd name="connsiteX13" fmla="*/ 12180 w 17240"/>
                  <a:gd name="connsiteY13" fmla="*/ 4921 h 17240"/>
                  <a:gd name="connsiteX14" fmla="*/ 12180 w 17240"/>
                  <a:gd name="connsiteY14" fmla="*/ 2444 h 17240"/>
                  <a:gd name="connsiteX15" fmla="*/ 4846 w 17240"/>
                  <a:gd name="connsiteY15" fmla="*/ 2444 h 17240"/>
                  <a:gd name="connsiteX16" fmla="*/ 4846 w 17240"/>
                  <a:gd name="connsiteY16" fmla="*/ 4921 h 17240"/>
                  <a:gd name="connsiteX17" fmla="*/ -107 w 17240"/>
                  <a:gd name="connsiteY17" fmla="*/ 4921 h 17240"/>
                  <a:gd name="connsiteX18" fmla="*/ -107 w 17240"/>
                  <a:gd name="connsiteY18" fmla="*/ -32 h 17240"/>
                  <a:gd name="connsiteX19" fmla="*/ 17133 w 17240"/>
                  <a:gd name="connsiteY1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240" h="17240">
                    <a:moveTo>
                      <a:pt x="17133" y="4921"/>
                    </a:moveTo>
                    <a:lnTo>
                      <a:pt x="14561" y="4921"/>
                    </a:lnTo>
                    <a:lnTo>
                      <a:pt x="14561" y="7397"/>
                    </a:lnTo>
                    <a:lnTo>
                      <a:pt x="12180" y="7397"/>
                    </a:lnTo>
                    <a:lnTo>
                      <a:pt x="12180" y="9778"/>
                    </a:lnTo>
                    <a:lnTo>
                      <a:pt x="9704" y="9778"/>
                    </a:lnTo>
                    <a:lnTo>
                      <a:pt x="9704" y="17208"/>
                    </a:lnTo>
                    <a:lnTo>
                      <a:pt x="4846" y="17208"/>
                    </a:lnTo>
                    <a:lnTo>
                      <a:pt x="4846" y="9778"/>
                    </a:lnTo>
                    <a:lnTo>
                      <a:pt x="7227" y="9778"/>
                    </a:lnTo>
                    <a:lnTo>
                      <a:pt x="7227" y="7397"/>
                    </a:lnTo>
                    <a:lnTo>
                      <a:pt x="9704" y="7397"/>
                    </a:lnTo>
                    <a:lnTo>
                      <a:pt x="9704" y="4921"/>
                    </a:lnTo>
                    <a:lnTo>
                      <a:pt x="12180" y="4921"/>
                    </a:lnTo>
                    <a:lnTo>
                      <a:pt x="12180" y="2444"/>
                    </a:lnTo>
                    <a:lnTo>
                      <a:pt x="4846" y="2444"/>
                    </a:lnTo>
                    <a:lnTo>
                      <a:pt x="4846" y="4921"/>
                    </a:lnTo>
                    <a:lnTo>
                      <a:pt x="-107" y="4921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1" name="任意多边形: 形状 220">
                <a:extLst>
                  <a:ext uri="{FF2B5EF4-FFF2-40B4-BE49-F238E27FC236}">
                    <a16:creationId xmlns:a16="http://schemas.microsoft.com/office/drawing/2014/main" id="{B35356B1-1253-8F93-F95F-F68934FAD68D}"/>
                  </a:ext>
                </a:extLst>
              </p:cNvPr>
              <p:cNvSpPr/>
              <p:nvPr/>
            </p:nvSpPr>
            <p:spPr>
              <a:xfrm rot="5400000">
                <a:off x="10367288" y="2249273"/>
                <a:ext cx="34189" cy="47450"/>
              </a:xfrm>
              <a:custGeom>
                <a:avLst/>
                <a:gdLst>
                  <a:gd name="connsiteX0" fmla="*/ 17038 w 17145"/>
                  <a:gd name="connsiteY0" fmla="*/ 14446 h 16954"/>
                  <a:gd name="connsiteX1" fmla="*/ 14561 w 17145"/>
                  <a:gd name="connsiteY1" fmla="*/ 14446 h 16954"/>
                  <a:gd name="connsiteX2" fmla="*/ 14561 w 17145"/>
                  <a:gd name="connsiteY2" fmla="*/ 16922 h 16954"/>
                  <a:gd name="connsiteX3" fmla="*/ 2274 w 17145"/>
                  <a:gd name="connsiteY3" fmla="*/ 16922 h 16954"/>
                  <a:gd name="connsiteX4" fmla="*/ 2274 w 17145"/>
                  <a:gd name="connsiteY4" fmla="*/ 14446 h 16954"/>
                  <a:gd name="connsiteX5" fmla="*/ -107 w 17145"/>
                  <a:gd name="connsiteY5" fmla="*/ 14446 h 16954"/>
                  <a:gd name="connsiteX6" fmla="*/ -107 w 17145"/>
                  <a:gd name="connsiteY6" fmla="*/ 4921 h 16954"/>
                  <a:gd name="connsiteX7" fmla="*/ 2274 w 17145"/>
                  <a:gd name="connsiteY7" fmla="*/ 4921 h 16954"/>
                  <a:gd name="connsiteX8" fmla="*/ 2274 w 17145"/>
                  <a:gd name="connsiteY8" fmla="*/ 2444 h 16954"/>
                  <a:gd name="connsiteX9" fmla="*/ 4751 w 17145"/>
                  <a:gd name="connsiteY9" fmla="*/ 2444 h 16954"/>
                  <a:gd name="connsiteX10" fmla="*/ 4751 w 17145"/>
                  <a:gd name="connsiteY10" fmla="*/ -32 h 16954"/>
                  <a:gd name="connsiteX11" fmla="*/ 14276 w 17145"/>
                  <a:gd name="connsiteY11" fmla="*/ -32 h 16954"/>
                  <a:gd name="connsiteX12" fmla="*/ 14276 w 17145"/>
                  <a:gd name="connsiteY12" fmla="*/ 2444 h 16954"/>
                  <a:gd name="connsiteX13" fmla="*/ 6941 w 17145"/>
                  <a:gd name="connsiteY13" fmla="*/ 2444 h 16954"/>
                  <a:gd name="connsiteX14" fmla="*/ 6941 w 17145"/>
                  <a:gd name="connsiteY14" fmla="*/ 4921 h 16954"/>
                  <a:gd name="connsiteX15" fmla="*/ 4465 w 17145"/>
                  <a:gd name="connsiteY15" fmla="*/ 4921 h 16954"/>
                  <a:gd name="connsiteX16" fmla="*/ 4465 w 17145"/>
                  <a:gd name="connsiteY16" fmla="*/ 7397 h 16954"/>
                  <a:gd name="connsiteX17" fmla="*/ 13990 w 17145"/>
                  <a:gd name="connsiteY17" fmla="*/ 7397 h 16954"/>
                  <a:gd name="connsiteX18" fmla="*/ 13990 w 17145"/>
                  <a:gd name="connsiteY18" fmla="*/ 9778 h 16954"/>
                  <a:gd name="connsiteX19" fmla="*/ 16466 w 17145"/>
                  <a:gd name="connsiteY19" fmla="*/ 9778 h 16954"/>
                  <a:gd name="connsiteX20" fmla="*/ 12085 w 17145"/>
                  <a:gd name="connsiteY20" fmla="*/ 14446 h 16954"/>
                  <a:gd name="connsiteX21" fmla="*/ 12085 w 17145"/>
                  <a:gd name="connsiteY21" fmla="*/ 9493 h 16954"/>
                  <a:gd name="connsiteX22" fmla="*/ 4751 w 17145"/>
                  <a:gd name="connsiteY22" fmla="*/ 9493 h 16954"/>
                  <a:gd name="connsiteX23" fmla="*/ 4751 w 17145"/>
                  <a:gd name="connsiteY23" fmla="*/ 14446 h 1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45" h="16954">
                    <a:moveTo>
                      <a:pt x="17038" y="14446"/>
                    </a:moveTo>
                    <a:lnTo>
                      <a:pt x="14561" y="14446"/>
                    </a:lnTo>
                    <a:lnTo>
                      <a:pt x="14561" y="16922"/>
                    </a:lnTo>
                    <a:lnTo>
                      <a:pt x="2274" y="16922"/>
                    </a:lnTo>
                    <a:lnTo>
                      <a:pt x="2274" y="14446"/>
                    </a:lnTo>
                    <a:lnTo>
                      <a:pt x="-107" y="14446"/>
                    </a:lnTo>
                    <a:lnTo>
                      <a:pt x="-107" y="4921"/>
                    </a:lnTo>
                    <a:lnTo>
                      <a:pt x="2274" y="4921"/>
                    </a:lnTo>
                    <a:lnTo>
                      <a:pt x="2274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4276" y="-32"/>
                    </a:lnTo>
                    <a:lnTo>
                      <a:pt x="14276" y="2444"/>
                    </a:lnTo>
                    <a:lnTo>
                      <a:pt x="6941" y="2444"/>
                    </a:lnTo>
                    <a:lnTo>
                      <a:pt x="6941" y="4921"/>
                    </a:lnTo>
                    <a:lnTo>
                      <a:pt x="4465" y="4921"/>
                    </a:lnTo>
                    <a:lnTo>
                      <a:pt x="4465" y="7397"/>
                    </a:lnTo>
                    <a:lnTo>
                      <a:pt x="13990" y="7397"/>
                    </a:lnTo>
                    <a:lnTo>
                      <a:pt x="13990" y="9778"/>
                    </a:lnTo>
                    <a:lnTo>
                      <a:pt x="16466" y="9778"/>
                    </a:lnTo>
                    <a:close/>
                    <a:moveTo>
                      <a:pt x="12085" y="14446"/>
                    </a:moveTo>
                    <a:lnTo>
                      <a:pt x="12085" y="9493"/>
                    </a:lnTo>
                    <a:lnTo>
                      <a:pt x="4751" y="9493"/>
                    </a:lnTo>
                    <a:lnTo>
                      <a:pt x="4751" y="1444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>
                <a:extLst>
                  <a:ext uri="{FF2B5EF4-FFF2-40B4-BE49-F238E27FC236}">
                    <a16:creationId xmlns:a16="http://schemas.microsoft.com/office/drawing/2014/main" id="{DB7B9DC0-241A-8C5B-C87A-EE4777499752}"/>
                  </a:ext>
                </a:extLst>
              </p:cNvPr>
              <p:cNvSpPr/>
              <p:nvPr/>
            </p:nvSpPr>
            <p:spPr>
              <a:xfrm rot="5400000">
                <a:off x="10340229" y="2310123"/>
                <a:ext cx="34189" cy="6664"/>
              </a:xfrm>
              <a:custGeom>
                <a:avLst/>
                <a:gdLst>
                  <a:gd name="connsiteX0" fmla="*/ 17038 w 17145"/>
                  <a:gd name="connsiteY0" fmla="*/ 2349 h 2381"/>
                  <a:gd name="connsiteX1" fmla="*/ -107 w 17145"/>
                  <a:gd name="connsiteY1" fmla="*/ 2349 h 2381"/>
                  <a:gd name="connsiteX2" fmla="*/ -107 w 17145"/>
                  <a:gd name="connsiteY2" fmla="*/ -32 h 2381"/>
                  <a:gd name="connsiteX3" fmla="*/ 17038 w 17145"/>
                  <a:gd name="connsiteY3" fmla="*/ -32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2381">
                    <a:moveTo>
                      <a:pt x="17038" y="2349"/>
                    </a:moveTo>
                    <a:lnTo>
                      <a:pt x="-107" y="2349"/>
                    </a:lnTo>
                    <a:lnTo>
                      <a:pt x="-107" y="-32"/>
                    </a:lnTo>
                    <a:lnTo>
                      <a:pt x="17038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CE82465B-2DB5-8E15-48FF-6E6E4E1C7573}"/>
                  </a:ext>
                </a:extLst>
              </p:cNvPr>
              <p:cNvSpPr/>
              <p:nvPr/>
            </p:nvSpPr>
            <p:spPr>
              <a:xfrm rot="5400000">
                <a:off x="10367591" y="2329880"/>
                <a:ext cx="34378" cy="48251"/>
              </a:xfrm>
              <a:custGeom>
                <a:avLst/>
                <a:gdLst>
                  <a:gd name="connsiteX0" fmla="*/ 17133 w 17240"/>
                  <a:gd name="connsiteY0" fmla="*/ 2444 h 17240"/>
                  <a:gd name="connsiteX1" fmla="*/ 4846 w 17240"/>
                  <a:gd name="connsiteY1" fmla="*/ 2444 h 17240"/>
                  <a:gd name="connsiteX2" fmla="*/ 4846 w 17240"/>
                  <a:gd name="connsiteY2" fmla="*/ 7397 h 17240"/>
                  <a:gd name="connsiteX3" fmla="*/ 14371 w 17240"/>
                  <a:gd name="connsiteY3" fmla="*/ 7397 h 17240"/>
                  <a:gd name="connsiteX4" fmla="*/ 14371 w 17240"/>
                  <a:gd name="connsiteY4" fmla="*/ 9778 h 17240"/>
                  <a:gd name="connsiteX5" fmla="*/ 4846 w 17240"/>
                  <a:gd name="connsiteY5" fmla="*/ 9778 h 17240"/>
                  <a:gd name="connsiteX6" fmla="*/ 4846 w 17240"/>
                  <a:gd name="connsiteY6" fmla="*/ 17208 h 17240"/>
                  <a:gd name="connsiteX7" fmla="*/ -107 w 17240"/>
                  <a:gd name="connsiteY7" fmla="*/ 17208 h 17240"/>
                  <a:gd name="connsiteX8" fmla="*/ -107 w 17240"/>
                  <a:gd name="connsiteY8" fmla="*/ -32 h 17240"/>
                  <a:gd name="connsiteX9" fmla="*/ 17133 w 17240"/>
                  <a:gd name="connsiteY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40" h="17240">
                    <a:moveTo>
                      <a:pt x="17133" y="2444"/>
                    </a:moveTo>
                    <a:lnTo>
                      <a:pt x="4846" y="2444"/>
                    </a:lnTo>
                    <a:lnTo>
                      <a:pt x="4846" y="7397"/>
                    </a:lnTo>
                    <a:lnTo>
                      <a:pt x="14371" y="7397"/>
                    </a:lnTo>
                    <a:lnTo>
                      <a:pt x="14371" y="9778"/>
                    </a:lnTo>
                    <a:lnTo>
                      <a:pt x="4846" y="9778"/>
                    </a:lnTo>
                    <a:lnTo>
                      <a:pt x="4846" y="17208"/>
                    </a:lnTo>
                    <a:lnTo>
                      <a:pt x="-107" y="17208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AB61CA95-7582-F72B-F652-CE646CAD3D55}"/>
                  </a:ext>
                </a:extLst>
              </p:cNvPr>
              <p:cNvSpPr/>
              <p:nvPr/>
            </p:nvSpPr>
            <p:spPr>
              <a:xfrm rot="5400000">
                <a:off x="10367402" y="2370717"/>
                <a:ext cx="34757" cy="48251"/>
              </a:xfrm>
              <a:custGeom>
                <a:avLst/>
                <a:gdLst>
                  <a:gd name="connsiteX0" fmla="*/ 17038 w 17430"/>
                  <a:gd name="connsiteY0" fmla="*/ 17208 h 17240"/>
                  <a:gd name="connsiteX1" fmla="*/ 4751 w 17430"/>
                  <a:gd name="connsiteY1" fmla="*/ 17208 h 17240"/>
                  <a:gd name="connsiteX2" fmla="*/ 4751 w 17430"/>
                  <a:gd name="connsiteY2" fmla="*/ 14636 h 17240"/>
                  <a:gd name="connsiteX3" fmla="*/ 2369 w 17430"/>
                  <a:gd name="connsiteY3" fmla="*/ 14636 h 17240"/>
                  <a:gd name="connsiteX4" fmla="*/ 2369 w 17430"/>
                  <a:gd name="connsiteY4" fmla="*/ 12255 h 17240"/>
                  <a:gd name="connsiteX5" fmla="*/ -107 w 17430"/>
                  <a:gd name="connsiteY5" fmla="*/ 12255 h 17240"/>
                  <a:gd name="connsiteX6" fmla="*/ -107 w 17430"/>
                  <a:gd name="connsiteY6" fmla="*/ 4921 h 17240"/>
                  <a:gd name="connsiteX7" fmla="*/ 2369 w 17430"/>
                  <a:gd name="connsiteY7" fmla="*/ 4921 h 17240"/>
                  <a:gd name="connsiteX8" fmla="*/ 2369 w 17430"/>
                  <a:gd name="connsiteY8" fmla="*/ 2444 h 17240"/>
                  <a:gd name="connsiteX9" fmla="*/ 4751 w 17430"/>
                  <a:gd name="connsiteY9" fmla="*/ 2444 h 17240"/>
                  <a:gd name="connsiteX10" fmla="*/ 4751 w 17430"/>
                  <a:gd name="connsiteY10" fmla="*/ -32 h 17240"/>
                  <a:gd name="connsiteX11" fmla="*/ 17038 w 17430"/>
                  <a:gd name="connsiteY11" fmla="*/ -32 h 17240"/>
                  <a:gd name="connsiteX12" fmla="*/ 17038 w 17430"/>
                  <a:gd name="connsiteY12" fmla="*/ 2444 h 17240"/>
                  <a:gd name="connsiteX13" fmla="*/ 7513 w 17430"/>
                  <a:gd name="connsiteY13" fmla="*/ 2444 h 17240"/>
                  <a:gd name="connsiteX14" fmla="*/ 7513 w 17430"/>
                  <a:gd name="connsiteY14" fmla="*/ 4921 h 17240"/>
                  <a:gd name="connsiteX15" fmla="*/ 5036 w 17430"/>
                  <a:gd name="connsiteY15" fmla="*/ 4921 h 17240"/>
                  <a:gd name="connsiteX16" fmla="*/ 5036 w 17430"/>
                  <a:gd name="connsiteY16" fmla="*/ 12255 h 17240"/>
                  <a:gd name="connsiteX17" fmla="*/ 7513 w 17430"/>
                  <a:gd name="connsiteY17" fmla="*/ 12255 h 17240"/>
                  <a:gd name="connsiteX18" fmla="*/ 7513 w 17430"/>
                  <a:gd name="connsiteY18" fmla="*/ 14731 h 17240"/>
                  <a:gd name="connsiteX19" fmla="*/ 12466 w 17430"/>
                  <a:gd name="connsiteY19" fmla="*/ 14731 h 17240"/>
                  <a:gd name="connsiteX20" fmla="*/ 12466 w 17430"/>
                  <a:gd name="connsiteY20" fmla="*/ 9778 h 17240"/>
                  <a:gd name="connsiteX21" fmla="*/ 9990 w 17430"/>
                  <a:gd name="connsiteY21" fmla="*/ 9778 h 17240"/>
                  <a:gd name="connsiteX22" fmla="*/ 9990 w 17430"/>
                  <a:gd name="connsiteY22" fmla="*/ 7397 h 17240"/>
                  <a:gd name="connsiteX23" fmla="*/ 17324 w 17430"/>
                  <a:gd name="connsiteY23" fmla="*/ 7397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430" h="17240">
                    <a:moveTo>
                      <a:pt x="17038" y="17208"/>
                    </a:moveTo>
                    <a:lnTo>
                      <a:pt x="4751" y="17208"/>
                    </a:lnTo>
                    <a:lnTo>
                      <a:pt x="4751" y="14636"/>
                    </a:lnTo>
                    <a:lnTo>
                      <a:pt x="2369" y="14636"/>
                    </a:lnTo>
                    <a:lnTo>
                      <a:pt x="2369" y="12255"/>
                    </a:lnTo>
                    <a:lnTo>
                      <a:pt x="-107" y="12255"/>
                    </a:lnTo>
                    <a:lnTo>
                      <a:pt x="-107" y="4921"/>
                    </a:lnTo>
                    <a:lnTo>
                      <a:pt x="2369" y="4921"/>
                    </a:lnTo>
                    <a:lnTo>
                      <a:pt x="2369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7038" y="-32"/>
                    </a:lnTo>
                    <a:lnTo>
                      <a:pt x="17038" y="2444"/>
                    </a:lnTo>
                    <a:lnTo>
                      <a:pt x="7513" y="2444"/>
                    </a:lnTo>
                    <a:lnTo>
                      <a:pt x="7513" y="4921"/>
                    </a:lnTo>
                    <a:lnTo>
                      <a:pt x="5036" y="4921"/>
                    </a:lnTo>
                    <a:lnTo>
                      <a:pt x="5036" y="12255"/>
                    </a:lnTo>
                    <a:lnTo>
                      <a:pt x="7513" y="12255"/>
                    </a:lnTo>
                    <a:lnTo>
                      <a:pt x="7513" y="14731"/>
                    </a:lnTo>
                    <a:lnTo>
                      <a:pt x="12466" y="14731"/>
                    </a:lnTo>
                    <a:lnTo>
                      <a:pt x="12466" y="9778"/>
                    </a:lnTo>
                    <a:lnTo>
                      <a:pt x="9990" y="9778"/>
                    </a:lnTo>
                    <a:lnTo>
                      <a:pt x="9990" y="7397"/>
                    </a:lnTo>
                    <a:lnTo>
                      <a:pt x="17324" y="73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6C1371B2-1331-FDFD-B469-AD0C0D230541}"/>
                  </a:ext>
                </a:extLst>
              </p:cNvPr>
              <p:cNvSpPr/>
              <p:nvPr/>
            </p:nvSpPr>
            <p:spPr>
              <a:xfrm rot="5400000">
                <a:off x="5365767" y="2633275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7111 h 10001"/>
                  <a:gd name="connsiteX7" fmla="*/ 2750 w 10001"/>
                  <a:gd name="connsiteY7" fmla="*/ 7111 h 10001"/>
                  <a:gd name="connsiteX8" fmla="*/ 2750 w 10001"/>
                  <a:gd name="connsiteY8" fmla="*/ 8540 h 10001"/>
                  <a:gd name="connsiteX9" fmla="*/ 7037 w 10001"/>
                  <a:gd name="connsiteY9" fmla="*/ 8540 h 10001"/>
                  <a:gd name="connsiteX10" fmla="*/ 7037 w 10001"/>
                  <a:gd name="connsiteY10" fmla="*/ 4254 h 10001"/>
                  <a:gd name="connsiteX11" fmla="*/ -107 w 10001"/>
                  <a:gd name="connsiteY11" fmla="*/ 4254 h 10001"/>
                  <a:gd name="connsiteX12" fmla="*/ -107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1396 h 10001"/>
                  <a:gd name="connsiteX15" fmla="*/ 2750 w 10001"/>
                  <a:gd name="connsiteY15" fmla="*/ 1396 h 10001"/>
                  <a:gd name="connsiteX16" fmla="*/ 2750 w 10001"/>
                  <a:gd name="connsiteY16" fmla="*/ 2825 h 10001"/>
                  <a:gd name="connsiteX17" fmla="*/ 8465 w 10001"/>
                  <a:gd name="connsiteY17" fmla="*/ 2825 h 10001"/>
                  <a:gd name="connsiteX18" fmla="*/ 8465 w 10001"/>
                  <a:gd name="connsiteY18" fmla="*/ 4254 h 10001"/>
                  <a:gd name="connsiteX19" fmla="*/ 9894 w 10001"/>
                  <a:gd name="connsiteY19" fmla="*/ 425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7111"/>
                    </a:lnTo>
                    <a:lnTo>
                      <a:pt x="2750" y="7111"/>
                    </a:lnTo>
                    <a:lnTo>
                      <a:pt x="2750" y="8540"/>
                    </a:lnTo>
                    <a:lnTo>
                      <a:pt x="7037" y="8540"/>
                    </a:lnTo>
                    <a:lnTo>
                      <a:pt x="7037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8465" y="2825"/>
                    </a:lnTo>
                    <a:lnTo>
                      <a:pt x="8465" y="4254"/>
                    </a:lnTo>
                    <a:lnTo>
                      <a:pt x="9894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0A75B8A6-1BA8-C1D8-DB6E-BE10CF75BC59}"/>
                  </a:ext>
                </a:extLst>
              </p:cNvPr>
              <p:cNvSpPr/>
              <p:nvPr/>
            </p:nvSpPr>
            <p:spPr>
              <a:xfrm rot="5400000">
                <a:off x="5367099" y="2657017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9969 h 10001"/>
                  <a:gd name="connsiteX3" fmla="*/ 5608 w 10001"/>
                  <a:gd name="connsiteY3" fmla="*/ 9969 h 10001"/>
                  <a:gd name="connsiteX4" fmla="*/ 5608 w 10001"/>
                  <a:gd name="connsiteY4" fmla="*/ 7111 h 10001"/>
                  <a:gd name="connsiteX5" fmla="*/ -107 w 10001"/>
                  <a:gd name="connsiteY5" fmla="*/ 7111 h 10001"/>
                  <a:gd name="connsiteX6" fmla="*/ -107 w 10001"/>
                  <a:gd name="connsiteY6" fmla="*/ 4254 h 10001"/>
                  <a:gd name="connsiteX7" fmla="*/ 1226 w 10001"/>
                  <a:gd name="connsiteY7" fmla="*/ 4254 h 10001"/>
                  <a:gd name="connsiteX8" fmla="*/ 1226 w 10001"/>
                  <a:gd name="connsiteY8" fmla="*/ 2825 h 10001"/>
                  <a:gd name="connsiteX9" fmla="*/ 2750 w 10001"/>
                  <a:gd name="connsiteY9" fmla="*/ 2825 h 10001"/>
                  <a:gd name="connsiteX10" fmla="*/ 2750 w 10001"/>
                  <a:gd name="connsiteY10" fmla="*/ 1396 h 10001"/>
                  <a:gd name="connsiteX11" fmla="*/ 4179 w 10001"/>
                  <a:gd name="connsiteY11" fmla="*/ 1396 h 10001"/>
                  <a:gd name="connsiteX12" fmla="*/ 4179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5682 h 10001"/>
                  <a:gd name="connsiteX15" fmla="*/ 9894 w 10001"/>
                  <a:gd name="connsiteY15" fmla="*/ 5682 h 10001"/>
                  <a:gd name="connsiteX16" fmla="*/ 5608 w 10001"/>
                  <a:gd name="connsiteY16" fmla="*/ 5682 h 10001"/>
                  <a:gd name="connsiteX17" fmla="*/ 5608 w 10001"/>
                  <a:gd name="connsiteY17" fmla="*/ 2825 h 10001"/>
                  <a:gd name="connsiteX18" fmla="*/ 4179 w 10001"/>
                  <a:gd name="connsiteY18" fmla="*/ 2825 h 10001"/>
                  <a:gd name="connsiteX19" fmla="*/ 4179 w 10001"/>
                  <a:gd name="connsiteY19" fmla="*/ 4254 h 10001"/>
                  <a:gd name="connsiteX20" fmla="*/ 2750 w 10001"/>
                  <a:gd name="connsiteY20" fmla="*/ 4254 h 10001"/>
                  <a:gd name="connsiteX21" fmla="*/ 2750 w 10001"/>
                  <a:gd name="connsiteY21" fmla="*/ 568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9969"/>
                    </a:lnTo>
                    <a:lnTo>
                      <a:pt x="5608" y="9969"/>
                    </a:lnTo>
                    <a:lnTo>
                      <a:pt x="5608" y="7111"/>
                    </a:lnTo>
                    <a:lnTo>
                      <a:pt x="-107" y="7111"/>
                    </a:lnTo>
                    <a:lnTo>
                      <a:pt x="-107" y="4254"/>
                    </a:lnTo>
                    <a:lnTo>
                      <a:pt x="1226" y="4254"/>
                    </a:lnTo>
                    <a:lnTo>
                      <a:pt x="1226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682"/>
                    </a:moveTo>
                    <a:lnTo>
                      <a:pt x="5608" y="2825"/>
                    </a:lnTo>
                    <a:lnTo>
                      <a:pt x="4179" y="2825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FB3BE3C3-2305-D591-262B-0E0706376D77}"/>
                  </a:ext>
                </a:extLst>
              </p:cNvPr>
              <p:cNvSpPr/>
              <p:nvPr/>
            </p:nvSpPr>
            <p:spPr>
              <a:xfrm rot="5400000">
                <a:off x="5367004" y="2679145"/>
                <a:ext cx="20132" cy="27990"/>
              </a:xfrm>
              <a:custGeom>
                <a:avLst/>
                <a:gdLst>
                  <a:gd name="connsiteX0" fmla="*/ 9989 w 10096"/>
                  <a:gd name="connsiteY0" fmla="*/ 2825 h 10001"/>
                  <a:gd name="connsiteX1" fmla="*/ 8465 w 10096"/>
                  <a:gd name="connsiteY1" fmla="*/ 2825 h 10001"/>
                  <a:gd name="connsiteX2" fmla="*/ 8465 w 10096"/>
                  <a:gd name="connsiteY2" fmla="*/ 4254 h 10001"/>
                  <a:gd name="connsiteX3" fmla="*/ 7132 w 10096"/>
                  <a:gd name="connsiteY3" fmla="*/ 4254 h 10001"/>
                  <a:gd name="connsiteX4" fmla="*/ 7132 w 10096"/>
                  <a:gd name="connsiteY4" fmla="*/ 5682 h 10001"/>
                  <a:gd name="connsiteX5" fmla="*/ 5703 w 10096"/>
                  <a:gd name="connsiteY5" fmla="*/ 5682 h 10001"/>
                  <a:gd name="connsiteX6" fmla="*/ 5703 w 10096"/>
                  <a:gd name="connsiteY6" fmla="*/ 9969 h 10001"/>
                  <a:gd name="connsiteX7" fmla="*/ 2750 w 10096"/>
                  <a:gd name="connsiteY7" fmla="*/ 9969 h 10001"/>
                  <a:gd name="connsiteX8" fmla="*/ 2750 w 10096"/>
                  <a:gd name="connsiteY8" fmla="*/ 5682 h 10001"/>
                  <a:gd name="connsiteX9" fmla="*/ 4179 w 10096"/>
                  <a:gd name="connsiteY9" fmla="*/ 5682 h 10001"/>
                  <a:gd name="connsiteX10" fmla="*/ 4179 w 10096"/>
                  <a:gd name="connsiteY10" fmla="*/ 4254 h 10001"/>
                  <a:gd name="connsiteX11" fmla="*/ 5703 w 10096"/>
                  <a:gd name="connsiteY11" fmla="*/ 4254 h 10001"/>
                  <a:gd name="connsiteX12" fmla="*/ 5703 w 10096"/>
                  <a:gd name="connsiteY12" fmla="*/ 2825 h 10001"/>
                  <a:gd name="connsiteX13" fmla="*/ 7132 w 10096"/>
                  <a:gd name="connsiteY13" fmla="*/ 2825 h 10001"/>
                  <a:gd name="connsiteX14" fmla="*/ 7132 w 10096"/>
                  <a:gd name="connsiteY14" fmla="*/ 1396 h 10001"/>
                  <a:gd name="connsiteX15" fmla="*/ 2750 w 10096"/>
                  <a:gd name="connsiteY15" fmla="*/ 1396 h 10001"/>
                  <a:gd name="connsiteX16" fmla="*/ 2750 w 10096"/>
                  <a:gd name="connsiteY16" fmla="*/ 2825 h 10001"/>
                  <a:gd name="connsiteX17" fmla="*/ -107 w 10096"/>
                  <a:gd name="connsiteY17" fmla="*/ 2825 h 10001"/>
                  <a:gd name="connsiteX18" fmla="*/ -107 w 10096"/>
                  <a:gd name="connsiteY18" fmla="*/ -32 h 10001"/>
                  <a:gd name="connsiteX19" fmla="*/ 9989 w 10096"/>
                  <a:gd name="connsiteY19" fmla="*/ -3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10001">
                    <a:moveTo>
                      <a:pt x="9989" y="2825"/>
                    </a:moveTo>
                    <a:lnTo>
                      <a:pt x="8465" y="2825"/>
                    </a:lnTo>
                    <a:lnTo>
                      <a:pt x="8465" y="4254"/>
                    </a:lnTo>
                    <a:lnTo>
                      <a:pt x="7132" y="4254"/>
                    </a:lnTo>
                    <a:lnTo>
                      <a:pt x="7132" y="5682"/>
                    </a:lnTo>
                    <a:lnTo>
                      <a:pt x="5703" y="5682"/>
                    </a:lnTo>
                    <a:lnTo>
                      <a:pt x="5703" y="9969"/>
                    </a:lnTo>
                    <a:lnTo>
                      <a:pt x="2750" y="9969"/>
                    </a:lnTo>
                    <a:lnTo>
                      <a:pt x="2750" y="5682"/>
                    </a:lnTo>
                    <a:lnTo>
                      <a:pt x="4179" y="5682"/>
                    </a:lnTo>
                    <a:lnTo>
                      <a:pt x="4179" y="4254"/>
                    </a:lnTo>
                    <a:lnTo>
                      <a:pt x="5703" y="4254"/>
                    </a:lnTo>
                    <a:lnTo>
                      <a:pt x="5703" y="2825"/>
                    </a:lnTo>
                    <a:lnTo>
                      <a:pt x="7132" y="2825"/>
                    </a:lnTo>
                    <a:lnTo>
                      <a:pt x="7132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-107" y="2825"/>
                    </a:lnTo>
                    <a:lnTo>
                      <a:pt x="-107" y="-32"/>
                    </a:lnTo>
                    <a:lnTo>
                      <a:pt x="9989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FF5F509C-191A-CECA-E4D4-5FE68FA4F815}"/>
                  </a:ext>
                </a:extLst>
              </p:cNvPr>
              <p:cNvSpPr/>
              <p:nvPr/>
            </p:nvSpPr>
            <p:spPr>
              <a:xfrm rot="5400000">
                <a:off x="5365577" y="2702602"/>
                <a:ext cx="20322" cy="27990"/>
              </a:xfrm>
              <a:custGeom>
                <a:avLst/>
                <a:gdLst>
                  <a:gd name="connsiteX0" fmla="*/ 10085 w 10191"/>
                  <a:gd name="connsiteY0" fmla="*/ 8540 h 10001"/>
                  <a:gd name="connsiteX1" fmla="*/ 8656 w 10191"/>
                  <a:gd name="connsiteY1" fmla="*/ 8540 h 10001"/>
                  <a:gd name="connsiteX2" fmla="*/ 8656 w 10191"/>
                  <a:gd name="connsiteY2" fmla="*/ 9969 h 10001"/>
                  <a:gd name="connsiteX3" fmla="*/ 1512 w 10191"/>
                  <a:gd name="connsiteY3" fmla="*/ 9969 h 10001"/>
                  <a:gd name="connsiteX4" fmla="*/ 1512 w 10191"/>
                  <a:gd name="connsiteY4" fmla="*/ 8540 h 10001"/>
                  <a:gd name="connsiteX5" fmla="*/ -107 w 10191"/>
                  <a:gd name="connsiteY5" fmla="*/ 8540 h 10001"/>
                  <a:gd name="connsiteX6" fmla="*/ -107 w 10191"/>
                  <a:gd name="connsiteY6" fmla="*/ 2825 h 10001"/>
                  <a:gd name="connsiteX7" fmla="*/ 1322 w 10191"/>
                  <a:gd name="connsiteY7" fmla="*/ 2825 h 10001"/>
                  <a:gd name="connsiteX8" fmla="*/ 1322 w 10191"/>
                  <a:gd name="connsiteY8" fmla="*/ 1396 h 10001"/>
                  <a:gd name="connsiteX9" fmla="*/ 2750 w 10191"/>
                  <a:gd name="connsiteY9" fmla="*/ 1396 h 10001"/>
                  <a:gd name="connsiteX10" fmla="*/ 2750 w 10191"/>
                  <a:gd name="connsiteY10" fmla="*/ -32 h 10001"/>
                  <a:gd name="connsiteX11" fmla="*/ 8465 w 10191"/>
                  <a:gd name="connsiteY11" fmla="*/ -32 h 10001"/>
                  <a:gd name="connsiteX12" fmla="*/ 8465 w 10191"/>
                  <a:gd name="connsiteY12" fmla="*/ 1396 h 10001"/>
                  <a:gd name="connsiteX13" fmla="*/ 4179 w 10191"/>
                  <a:gd name="connsiteY13" fmla="*/ 1396 h 10001"/>
                  <a:gd name="connsiteX14" fmla="*/ 4179 w 10191"/>
                  <a:gd name="connsiteY14" fmla="*/ 2825 h 10001"/>
                  <a:gd name="connsiteX15" fmla="*/ 2750 w 10191"/>
                  <a:gd name="connsiteY15" fmla="*/ 2825 h 10001"/>
                  <a:gd name="connsiteX16" fmla="*/ 2750 w 10191"/>
                  <a:gd name="connsiteY16" fmla="*/ 4254 h 10001"/>
                  <a:gd name="connsiteX17" fmla="*/ 8465 w 10191"/>
                  <a:gd name="connsiteY17" fmla="*/ 4254 h 10001"/>
                  <a:gd name="connsiteX18" fmla="*/ 8465 w 10191"/>
                  <a:gd name="connsiteY18" fmla="*/ 5682 h 10001"/>
                  <a:gd name="connsiteX19" fmla="*/ 9894 w 10191"/>
                  <a:gd name="connsiteY19" fmla="*/ 5682 h 10001"/>
                  <a:gd name="connsiteX20" fmla="*/ 7227 w 10191"/>
                  <a:gd name="connsiteY20" fmla="*/ 8540 h 10001"/>
                  <a:gd name="connsiteX21" fmla="*/ 7227 w 10191"/>
                  <a:gd name="connsiteY21" fmla="*/ 5682 h 10001"/>
                  <a:gd name="connsiteX22" fmla="*/ 2941 w 10191"/>
                  <a:gd name="connsiteY22" fmla="*/ 5682 h 10001"/>
                  <a:gd name="connsiteX23" fmla="*/ 2941 w 1019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91" h="10001">
                    <a:moveTo>
                      <a:pt x="10085" y="8540"/>
                    </a:moveTo>
                    <a:lnTo>
                      <a:pt x="8656" y="8540"/>
                    </a:lnTo>
                    <a:lnTo>
                      <a:pt x="8656" y="9969"/>
                    </a:lnTo>
                    <a:lnTo>
                      <a:pt x="1512" y="9969"/>
                    </a:lnTo>
                    <a:lnTo>
                      <a:pt x="151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4254"/>
                    </a:lnTo>
                    <a:lnTo>
                      <a:pt x="8465" y="4254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7227" y="8540"/>
                    </a:moveTo>
                    <a:lnTo>
                      <a:pt x="7227" y="5682"/>
                    </a:lnTo>
                    <a:lnTo>
                      <a:pt x="2941" y="5682"/>
                    </a:lnTo>
                    <a:lnTo>
                      <a:pt x="294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9" name="任意多边形: 形状 228">
                <a:extLst>
                  <a:ext uri="{FF2B5EF4-FFF2-40B4-BE49-F238E27FC236}">
                    <a16:creationId xmlns:a16="http://schemas.microsoft.com/office/drawing/2014/main" id="{8B95C950-B631-D15E-A11E-C4EC02F91ED2}"/>
                  </a:ext>
                </a:extLst>
              </p:cNvPr>
              <p:cNvSpPr/>
              <p:nvPr/>
            </p:nvSpPr>
            <p:spPr>
              <a:xfrm rot="5400000">
                <a:off x="5351105" y="2738341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0" name="任意多边形: 形状 229">
                <a:extLst>
                  <a:ext uri="{FF2B5EF4-FFF2-40B4-BE49-F238E27FC236}">
                    <a16:creationId xmlns:a16="http://schemas.microsoft.com/office/drawing/2014/main" id="{0B349ACB-250F-9114-B6CA-DCBB2E6BB9C6}"/>
                  </a:ext>
                </a:extLst>
              </p:cNvPr>
              <p:cNvSpPr/>
              <p:nvPr/>
            </p:nvSpPr>
            <p:spPr>
              <a:xfrm rot="5400000">
                <a:off x="5365101" y="2750752"/>
                <a:ext cx="19943" cy="26658"/>
              </a:xfrm>
              <a:custGeom>
                <a:avLst/>
                <a:gdLst>
                  <a:gd name="connsiteX0" fmla="*/ 9894 w 10001"/>
                  <a:gd name="connsiteY0" fmla="*/ 6159 h 9525"/>
                  <a:gd name="connsiteX1" fmla="*/ 8465 w 10001"/>
                  <a:gd name="connsiteY1" fmla="*/ 6159 h 9525"/>
                  <a:gd name="connsiteX2" fmla="*/ 8465 w 10001"/>
                  <a:gd name="connsiteY2" fmla="*/ 8064 h 9525"/>
                  <a:gd name="connsiteX3" fmla="*/ 7037 w 10001"/>
                  <a:gd name="connsiteY3" fmla="*/ 8064 h 9525"/>
                  <a:gd name="connsiteX4" fmla="*/ 7037 w 10001"/>
                  <a:gd name="connsiteY4" fmla="*/ 9493 h 9525"/>
                  <a:gd name="connsiteX5" fmla="*/ -107 w 10001"/>
                  <a:gd name="connsiteY5" fmla="*/ 9493 h 9525"/>
                  <a:gd name="connsiteX6" fmla="*/ -107 w 10001"/>
                  <a:gd name="connsiteY6" fmla="*/ -32 h 9525"/>
                  <a:gd name="connsiteX7" fmla="*/ 7037 w 10001"/>
                  <a:gd name="connsiteY7" fmla="*/ -32 h 9525"/>
                  <a:gd name="connsiteX8" fmla="*/ 7037 w 10001"/>
                  <a:gd name="connsiteY8" fmla="*/ 1396 h 9525"/>
                  <a:gd name="connsiteX9" fmla="*/ 8465 w 10001"/>
                  <a:gd name="connsiteY9" fmla="*/ 1396 h 9525"/>
                  <a:gd name="connsiteX10" fmla="*/ 8465 w 10001"/>
                  <a:gd name="connsiteY10" fmla="*/ 2825 h 9525"/>
                  <a:gd name="connsiteX11" fmla="*/ 9894 w 10001"/>
                  <a:gd name="connsiteY11" fmla="*/ 2825 h 9525"/>
                  <a:gd name="connsiteX12" fmla="*/ 7037 w 10001"/>
                  <a:gd name="connsiteY12" fmla="*/ 6159 h 9525"/>
                  <a:gd name="connsiteX13" fmla="*/ 7037 w 10001"/>
                  <a:gd name="connsiteY13" fmla="*/ 1873 h 9525"/>
                  <a:gd name="connsiteX14" fmla="*/ 5608 w 10001"/>
                  <a:gd name="connsiteY14" fmla="*/ 1873 h 9525"/>
                  <a:gd name="connsiteX15" fmla="*/ 5608 w 10001"/>
                  <a:gd name="connsiteY15" fmla="*/ 444 h 9525"/>
                  <a:gd name="connsiteX16" fmla="*/ 2750 w 10001"/>
                  <a:gd name="connsiteY16" fmla="*/ 444 h 9525"/>
                  <a:gd name="connsiteX17" fmla="*/ 2750 w 10001"/>
                  <a:gd name="connsiteY17" fmla="*/ 8064 h 9525"/>
                  <a:gd name="connsiteX18" fmla="*/ 5608 w 10001"/>
                  <a:gd name="connsiteY18" fmla="*/ 8064 h 9525"/>
                  <a:gd name="connsiteX19" fmla="*/ 5608 w 10001"/>
                  <a:gd name="connsiteY19" fmla="*/ 663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9525">
                    <a:moveTo>
                      <a:pt x="9894" y="6159"/>
                    </a:moveTo>
                    <a:lnTo>
                      <a:pt x="8465" y="6159"/>
                    </a:lnTo>
                    <a:lnTo>
                      <a:pt x="8465" y="8064"/>
                    </a:lnTo>
                    <a:lnTo>
                      <a:pt x="7037" y="8064"/>
                    </a:lnTo>
                    <a:lnTo>
                      <a:pt x="7037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6159"/>
                    </a:moveTo>
                    <a:lnTo>
                      <a:pt x="7037" y="1873"/>
                    </a:lnTo>
                    <a:lnTo>
                      <a:pt x="5608" y="1873"/>
                    </a:lnTo>
                    <a:lnTo>
                      <a:pt x="5608" y="444"/>
                    </a:lnTo>
                    <a:lnTo>
                      <a:pt x="2750" y="444"/>
                    </a:lnTo>
                    <a:lnTo>
                      <a:pt x="2750" y="8064"/>
                    </a:lnTo>
                    <a:lnTo>
                      <a:pt x="5608" y="8064"/>
                    </a:lnTo>
                    <a:lnTo>
                      <a:pt x="5608" y="663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1" name="任意多边形: 形状 230">
                <a:extLst>
                  <a:ext uri="{FF2B5EF4-FFF2-40B4-BE49-F238E27FC236}">
                    <a16:creationId xmlns:a16="http://schemas.microsoft.com/office/drawing/2014/main" id="{C3166519-3221-194A-E3FA-F7CEC75C3475}"/>
                  </a:ext>
                </a:extLst>
              </p:cNvPr>
              <p:cNvSpPr/>
              <p:nvPr/>
            </p:nvSpPr>
            <p:spPr>
              <a:xfrm rot="5400000">
                <a:off x="5366433" y="2774306"/>
                <a:ext cx="19943" cy="26658"/>
              </a:xfrm>
              <a:custGeom>
                <a:avLst/>
                <a:gdLst>
                  <a:gd name="connsiteX0" fmla="*/ 9894 w 10001"/>
                  <a:gd name="connsiteY0" fmla="*/ 920 h 9525"/>
                  <a:gd name="connsiteX1" fmla="*/ 2750 w 10001"/>
                  <a:gd name="connsiteY1" fmla="*/ 920 h 9525"/>
                  <a:gd name="connsiteX2" fmla="*/ 2750 w 10001"/>
                  <a:gd name="connsiteY2" fmla="*/ 3778 h 9525"/>
                  <a:gd name="connsiteX3" fmla="*/ 8465 w 10001"/>
                  <a:gd name="connsiteY3" fmla="*/ 3778 h 9525"/>
                  <a:gd name="connsiteX4" fmla="*/ 8465 w 10001"/>
                  <a:gd name="connsiteY4" fmla="*/ 5206 h 9525"/>
                  <a:gd name="connsiteX5" fmla="*/ 2750 w 10001"/>
                  <a:gd name="connsiteY5" fmla="*/ 5206 h 9525"/>
                  <a:gd name="connsiteX6" fmla="*/ 2750 w 10001"/>
                  <a:gd name="connsiteY6" fmla="*/ 9493 h 9525"/>
                  <a:gd name="connsiteX7" fmla="*/ -107 w 10001"/>
                  <a:gd name="connsiteY7" fmla="*/ 9493 h 9525"/>
                  <a:gd name="connsiteX8" fmla="*/ -107 w 10001"/>
                  <a:gd name="connsiteY8" fmla="*/ -32 h 9525"/>
                  <a:gd name="connsiteX9" fmla="*/ 9894 w 10001"/>
                  <a:gd name="connsiteY9" fmla="*/ -3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" h="9525">
                    <a:moveTo>
                      <a:pt x="9894" y="920"/>
                    </a:moveTo>
                    <a:lnTo>
                      <a:pt x="2750" y="920"/>
                    </a:lnTo>
                    <a:lnTo>
                      <a:pt x="2750" y="3778"/>
                    </a:lnTo>
                    <a:lnTo>
                      <a:pt x="8465" y="3778"/>
                    </a:lnTo>
                    <a:lnTo>
                      <a:pt x="8465" y="5206"/>
                    </a:lnTo>
                    <a:lnTo>
                      <a:pt x="2750" y="5206"/>
                    </a:lnTo>
                    <a:lnTo>
                      <a:pt x="2750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>
                <a:extLst>
                  <a:ext uri="{FF2B5EF4-FFF2-40B4-BE49-F238E27FC236}">
                    <a16:creationId xmlns:a16="http://schemas.microsoft.com/office/drawing/2014/main" id="{55DF8DCB-AE39-5FDE-BCB4-7FAEB9B705E2}"/>
                  </a:ext>
                </a:extLst>
              </p:cNvPr>
              <p:cNvSpPr/>
              <p:nvPr/>
            </p:nvSpPr>
            <p:spPr>
              <a:xfrm rot="5400000">
                <a:off x="5355103" y="4619834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8540 h 10001"/>
                  <a:gd name="connsiteX3" fmla="*/ 7037 w 10001"/>
                  <a:gd name="connsiteY3" fmla="*/ 8540 h 10001"/>
                  <a:gd name="connsiteX4" fmla="*/ 7037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7037 w 10001"/>
                  <a:gd name="connsiteY7" fmla="*/ -32 h 10001"/>
                  <a:gd name="connsiteX8" fmla="*/ 7037 w 10001"/>
                  <a:gd name="connsiteY8" fmla="*/ 1396 h 10001"/>
                  <a:gd name="connsiteX9" fmla="*/ 8465 w 10001"/>
                  <a:gd name="connsiteY9" fmla="*/ 1396 h 10001"/>
                  <a:gd name="connsiteX10" fmla="*/ 8465 w 10001"/>
                  <a:gd name="connsiteY10" fmla="*/ 2825 h 10001"/>
                  <a:gd name="connsiteX11" fmla="*/ 9894 w 10001"/>
                  <a:gd name="connsiteY11" fmla="*/ 2825 h 10001"/>
                  <a:gd name="connsiteX12" fmla="*/ 7037 w 10001"/>
                  <a:gd name="connsiteY12" fmla="*/ 7111 h 10001"/>
                  <a:gd name="connsiteX13" fmla="*/ 7037 w 10001"/>
                  <a:gd name="connsiteY13" fmla="*/ 2825 h 10001"/>
                  <a:gd name="connsiteX14" fmla="*/ 5608 w 10001"/>
                  <a:gd name="connsiteY14" fmla="*/ 2825 h 10001"/>
                  <a:gd name="connsiteX15" fmla="*/ 5608 w 10001"/>
                  <a:gd name="connsiteY15" fmla="*/ 1396 h 10001"/>
                  <a:gd name="connsiteX16" fmla="*/ 2750 w 10001"/>
                  <a:gd name="connsiteY16" fmla="*/ 1396 h 10001"/>
                  <a:gd name="connsiteX17" fmla="*/ 2750 w 10001"/>
                  <a:gd name="connsiteY17" fmla="*/ 8540 h 10001"/>
                  <a:gd name="connsiteX18" fmla="*/ 5608 w 10001"/>
                  <a:gd name="connsiteY18" fmla="*/ 8540 h 10001"/>
                  <a:gd name="connsiteX19" fmla="*/ 5608 w 10001"/>
                  <a:gd name="connsiteY19" fmla="*/ 7111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8540"/>
                    </a:lnTo>
                    <a:lnTo>
                      <a:pt x="7037" y="8540"/>
                    </a:lnTo>
                    <a:lnTo>
                      <a:pt x="7037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7111"/>
                    </a:moveTo>
                    <a:lnTo>
                      <a:pt x="7037" y="2825"/>
                    </a:lnTo>
                    <a:lnTo>
                      <a:pt x="5608" y="2825"/>
                    </a:lnTo>
                    <a:lnTo>
                      <a:pt x="5608" y="1396"/>
                    </a:lnTo>
                    <a:lnTo>
                      <a:pt x="2750" y="1396"/>
                    </a:lnTo>
                    <a:lnTo>
                      <a:pt x="2750" y="8540"/>
                    </a:lnTo>
                    <a:lnTo>
                      <a:pt x="5608" y="8540"/>
                    </a:lnTo>
                    <a:lnTo>
                      <a:pt x="5608" y="7111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3" name="任意多边形: 形状 232">
                <a:extLst>
                  <a:ext uri="{FF2B5EF4-FFF2-40B4-BE49-F238E27FC236}">
                    <a16:creationId xmlns:a16="http://schemas.microsoft.com/office/drawing/2014/main" id="{457F9D03-4CE5-629F-5B98-9F212C69393F}"/>
                  </a:ext>
                </a:extLst>
              </p:cNvPr>
              <p:cNvSpPr/>
              <p:nvPr/>
            </p:nvSpPr>
            <p:spPr>
              <a:xfrm rot="5400000">
                <a:off x="5355103" y="4643197"/>
                <a:ext cx="19943" cy="27990"/>
              </a:xfrm>
              <a:custGeom>
                <a:avLst/>
                <a:gdLst>
                  <a:gd name="connsiteX0" fmla="*/ 9894 w 10001"/>
                  <a:gd name="connsiteY0" fmla="*/ 9969 h 10001"/>
                  <a:gd name="connsiteX1" fmla="*/ 7037 w 10001"/>
                  <a:gd name="connsiteY1" fmla="*/ 9969 h 10001"/>
                  <a:gd name="connsiteX2" fmla="*/ 7037 w 10001"/>
                  <a:gd name="connsiteY2" fmla="*/ 5683 h 10001"/>
                  <a:gd name="connsiteX3" fmla="*/ 2750 w 10001"/>
                  <a:gd name="connsiteY3" fmla="*/ 5683 h 10001"/>
                  <a:gd name="connsiteX4" fmla="*/ 2750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2750 w 10001"/>
                  <a:gd name="connsiteY7" fmla="*/ -32 h 10001"/>
                  <a:gd name="connsiteX8" fmla="*/ 2750 w 10001"/>
                  <a:gd name="connsiteY8" fmla="*/ 4730 h 10001"/>
                  <a:gd name="connsiteX9" fmla="*/ 7037 w 10001"/>
                  <a:gd name="connsiteY9" fmla="*/ 4730 h 10001"/>
                  <a:gd name="connsiteX10" fmla="*/ 7037 w 10001"/>
                  <a:gd name="connsiteY10" fmla="*/ 444 h 10001"/>
                  <a:gd name="connsiteX11" fmla="*/ 9894 w 10001"/>
                  <a:gd name="connsiteY11" fmla="*/ 44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1" h="10001">
                    <a:moveTo>
                      <a:pt x="9894" y="9969"/>
                    </a:moveTo>
                    <a:lnTo>
                      <a:pt x="7037" y="9969"/>
                    </a:lnTo>
                    <a:lnTo>
                      <a:pt x="7037" y="5683"/>
                    </a:lnTo>
                    <a:lnTo>
                      <a:pt x="2750" y="5683"/>
                    </a:lnTo>
                    <a:lnTo>
                      <a:pt x="2750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2750" y="-32"/>
                    </a:lnTo>
                    <a:lnTo>
                      <a:pt x="2750" y="4730"/>
                    </a:lnTo>
                    <a:lnTo>
                      <a:pt x="7037" y="4730"/>
                    </a:lnTo>
                    <a:lnTo>
                      <a:pt x="7037" y="444"/>
                    </a:lnTo>
                    <a:lnTo>
                      <a:pt x="9894" y="4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4" name="任意多边形: 形状 233">
                <a:extLst>
                  <a:ext uri="{FF2B5EF4-FFF2-40B4-BE49-F238E27FC236}">
                    <a16:creationId xmlns:a16="http://schemas.microsoft.com/office/drawing/2014/main" id="{23BA2294-6CDA-975C-0720-A670868F0A3F}"/>
                  </a:ext>
                </a:extLst>
              </p:cNvPr>
              <p:cNvSpPr/>
              <p:nvPr/>
            </p:nvSpPr>
            <p:spPr>
              <a:xfrm rot="5400000">
                <a:off x="5355009" y="4666844"/>
                <a:ext cx="20132" cy="27990"/>
              </a:xfrm>
              <a:custGeom>
                <a:avLst/>
                <a:gdLst>
                  <a:gd name="connsiteX0" fmla="*/ 9989 w 10096"/>
                  <a:gd name="connsiteY0" fmla="*/ 9969 h 10001"/>
                  <a:gd name="connsiteX1" fmla="*/ 2750 w 10096"/>
                  <a:gd name="connsiteY1" fmla="*/ 9969 h 10001"/>
                  <a:gd name="connsiteX2" fmla="*/ 2750 w 10096"/>
                  <a:gd name="connsiteY2" fmla="*/ 8540 h 10001"/>
                  <a:gd name="connsiteX3" fmla="*/ 1322 w 10096"/>
                  <a:gd name="connsiteY3" fmla="*/ 8540 h 10001"/>
                  <a:gd name="connsiteX4" fmla="*/ 1322 w 10096"/>
                  <a:gd name="connsiteY4" fmla="*/ 7111 h 10001"/>
                  <a:gd name="connsiteX5" fmla="*/ -107 w 10096"/>
                  <a:gd name="connsiteY5" fmla="*/ 7111 h 10001"/>
                  <a:gd name="connsiteX6" fmla="*/ -107 w 10096"/>
                  <a:gd name="connsiteY6" fmla="*/ 2825 h 10001"/>
                  <a:gd name="connsiteX7" fmla="*/ 1322 w 10096"/>
                  <a:gd name="connsiteY7" fmla="*/ 2825 h 10001"/>
                  <a:gd name="connsiteX8" fmla="*/ 1322 w 10096"/>
                  <a:gd name="connsiteY8" fmla="*/ 1396 h 10001"/>
                  <a:gd name="connsiteX9" fmla="*/ 2750 w 10096"/>
                  <a:gd name="connsiteY9" fmla="*/ 1396 h 10001"/>
                  <a:gd name="connsiteX10" fmla="*/ 2750 w 10096"/>
                  <a:gd name="connsiteY10" fmla="*/ -32 h 10001"/>
                  <a:gd name="connsiteX11" fmla="*/ 9989 w 10096"/>
                  <a:gd name="connsiteY11" fmla="*/ -32 h 10001"/>
                  <a:gd name="connsiteX12" fmla="*/ 9989 w 10096"/>
                  <a:gd name="connsiteY12" fmla="*/ 1396 h 10001"/>
                  <a:gd name="connsiteX13" fmla="*/ 4179 w 10096"/>
                  <a:gd name="connsiteY13" fmla="*/ 1396 h 10001"/>
                  <a:gd name="connsiteX14" fmla="*/ 4179 w 10096"/>
                  <a:gd name="connsiteY14" fmla="*/ 2825 h 10001"/>
                  <a:gd name="connsiteX15" fmla="*/ 2750 w 10096"/>
                  <a:gd name="connsiteY15" fmla="*/ 2825 h 10001"/>
                  <a:gd name="connsiteX16" fmla="*/ 2750 w 10096"/>
                  <a:gd name="connsiteY16" fmla="*/ 7111 h 10001"/>
                  <a:gd name="connsiteX17" fmla="*/ 4179 w 10096"/>
                  <a:gd name="connsiteY17" fmla="*/ 7111 h 10001"/>
                  <a:gd name="connsiteX18" fmla="*/ 4179 w 10096"/>
                  <a:gd name="connsiteY18" fmla="*/ 8540 h 10001"/>
                  <a:gd name="connsiteX19" fmla="*/ 7037 w 10096"/>
                  <a:gd name="connsiteY19" fmla="*/ 8540 h 10001"/>
                  <a:gd name="connsiteX20" fmla="*/ 7037 w 10096"/>
                  <a:gd name="connsiteY20" fmla="*/ 5683 h 10001"/>
                  <a:gd name="connsiteX21" fmla="*/ 5417 w 10096"/>
                  <a:gd name="connsiteY21" fmla="*/ 5683 h 10001"/>
                  <a:gd name="connsiteX22" fmla="*/ 5417 w 10096"/>
                  <a:gd name="connsiteY22" fmla="*/ 4730 h 10001"/>
                  <a:gd name="connsiteX23" fmla="*/ 9799 w 10096"/>
                  <a:gd name="connsiteY23" fmla="*/ 473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96" h="10001">
                    <a:moveTo>
                      <a:pt x="9989" y="9969"/>
                    </a:moveTo>
                    <a:lnTo>
                      <a:pt x="2750" y="9969"/>
                    </a:lnTo>
                    <a:lnTo>
                      <a:pt x="2750" y="8540"/>
                    </a:lnTo>
                    <a:lnTo>
                      <a:pt x="1322" y="8540"/>
                    </a:lnTo>
                    <a:lnTo>
                      <a:pt x="1322" y="7111"/>
                    </a:lnTo>
                    <a:lnTo>
                      <a:pt x="-107" y="7111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9989" y="-32"/>
                    </a:lnTo>
                    <a:lnTo>
                      <a:pt x="9989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7111"/>
                    </a:lnTo>
                    <a:lnTo>
                      <a:pt x="4179" y="7111"/>
                    </a:lnTo>
                    <a:lnTo>
                      <a:pt x="4179" y="8540"/>
                    </a:lnTo>
                    <a:lnTo>
                      <a:pt x="7037" y="8540"/>
                    </a:lnTo>
                    <a:lnTo>
                      <a:pt x="7037" y="5683"/>
                    </a:lnTo>
                    <a:lnTo>
                      <a:pt x="5417" y="5683"/>
                    </a:lnTo>
                    <a:lnTo>
                      <a:pt x="5417" y="4730"/>
                    </a:lnTo>
                    <a:lnTo>
                      <a:pt x="9799" y="473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>
                <a:extLst>
                  <a:ext uri="{FF2B5EF4-FFF2-40B4-BE49-F238E27FC236}">
                    <a16:creationId xmlns:a16="http://schemas.microsoft.com/office/drawing/2014/main" id="{53F1E002-A89D-AAE5-C669-A39D777EFD0C}"/>
                  </a:ext>
                </a:extLst>
              </p:cNvPr>
              <p:cNvSpPr/>
              <p:nvPr/>
            </p:nvSpPr>
            <p:spPr>
              <a:xfrm rot="5400000">
                <a:off x="5339107" y="4702488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任意多边形: 形状 235">
                <a:extLst>
                  <a:ext uri="{FF2B5EF4-FFF2-40B4-BE49-F238E27FC236}">
                    <a16:creationId xmlns:a16="http://schemas.microsoft.com/office/drawing/2014/main" id="{198A5C84-A59D-78DB-C599-73D354C9B064}"/>
                  </a:ext>
                </a:extLst>
              </p:cNvPr>
              <p:cNvSpPr/>
              <p:nvPr/>
            </p:nvSpPr>
            <p:spPr>
              <a:xfrm rot="5400000">
                <a:off x="5354434" y="4715469"/>
                <a:ext cx="19943" cy="26658"/>
              </a:xfrm>
              <a:custGeom>
                <a:avLst/>
                <a:gdLst>
                  <a:gd name="connsiteX0" fmla="*/ 9894 w 10001"/>
                  <a:gd name="connsiteY0" fmla="*/ 6635 h 9525"/>
                  <a:gd name="connsiteX1" fmla="*/ 8465 w 10001"/>
                  <a:gd name="connsiteY1" fmla="*/ 6635 h 9525"/>
                  <a:gd name="connsiteX2" fmla="*/ 8465 w 10001"/>
                  <a:gd name="connsiteY2" fmla="*/ 9493 h 9525"/>
                  <a:gd name="connsiteX3" fmla="*/ 5608 w 10001"/>
                  <a:gd name="connsiteY3" fmla="*/ 9493 h 9525"/>
                  <a:gd name="connsiteX4" fmla="*/ 5608 w 10001"/>
                  <a:gd name="connsiteY4" fmla="*/ 6635 h 9525"/>
                  <a:gd name="connsiteX5" fmla="*/ -107 w 10001"/>
                  <a:gd name="connsiteY5" fmla="*/ 6635 h 9525"/>
                  <a:gd name="connsiteX6" fmla="*/ -107 w 10001"/>
                  <a:gd name="connsiteY6" fmla="*/ 4254 h 9525"/>
                  <a:gd name="connsiteX7" fmla="*/ 1322 w 10001"/>
                  <a:gd name="connsiteY7" fmla="*/ 4254 h 9525"/>
                  <a:gd name="connsiteX8" fmla="*/ 1322 w 10001"/>
                  <a:gd name="connsiteY8" fmla="*/ 2825 h 9525"/>
                  <a:gd name="connsiteX9" fmla="*/ 2750 w 10001"/>
                  <a:gd name="connsiteY9" fmla="*/ 2825 h 9525"/>
                  <a:gd name="connsiteX10" fmla="*/ 2750 w 10001"/>
                  <a:gd name="connsiteY10" fmla="*/ 1396 h 9525"/>
                  <a:gd name="connsiteX11" fmla="*/ 4179 w 10001"/>
                  <a:gd name="connsiteY11" fmla="*/ 1396 h 9525"/>
                  <a:gd name="connsiteX12" fmla="*/ 4179 w 10001"/>
                  <a:gd name="connsiteY12" fmla="*/ -32 h 9525"/>
                  <a:gd name="connsiteX13" fmla="*/ 8465 w 10001"/>
                  <a:gd name="connsiteY13" fmla="*/ -32 h 9525"/>
                  <a:gd name="connsiteX14" fmla="*/ 8465 w 10001"/>
                  <a:gd name="connsiteY14" fmla="*/ 5682 h 9525"/>
                  <a:gd name="connsiteX15" fmla="*/ 9894 w 10001"/>
                  <a:gd name="connsiteY15" fmla="*/ 5682 h 9525"/>
                  <a:gd name="connsiteX16" fmla="*/ 5608 w 10001"/>
                  <a:gd name="connsiteY16" fmla="*/ 5206 h 9525"/>
                  <a:gd name="connsiteX17" fmla="*/ 5608 w 10001"/>
                  <a:gd name="connsiteY17" fmla="*/ 2349 h 9525"/>
                  <a:gd name="connsiteX18" fmla="*/ 4179 w 10001"/>
                  <a:gd name="connsiteY18" fmla="*/ 2349 h 9525"/>
                  <a:gd name="connsiteX19" fmla="*/ 4179 w 10001"/>
                  <a:gd name="connsiteY19" fmla="*/ 4254 h 9525"/>
                  <a:gd name="connsiteX20" fmla="*/ 2750 w 10001"/>
                  <a:gd name="connsiteY20" fmla="*/ 4254 h 9525"/>
                  <a:gd name="connsiteX21" fmla="*/ 2750 w 10001"/>
                  <a:gd name="connsiteY21" fmla="*/ 56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9525">
                    <a:moveTo>
                      <a:pt x="9894" y="6635"/>
                    </a:moveTo>
                    <a:lnTo>
                      <a:pt x="8465" y="6635"/>
                    </a:lnTo>
                    <a:lnTo>
                      <a:pt x="8465" y="9493"/>
                    </a:lnTo>
                    <a:lnTo>
                      <a:pt x="5608" y="9493"/>
                    </a:lnTo>
                    <a:lnTo>
                      <a:pt x="5608" y="6635"/>
                    </a:lnTo>
                    <a:lnTo>
                      <a:pt x="-107" y="6635"/>
                    </a:lnTo>
                    <a:lnTo>
                      <a:pt x="-107" y="4254"/>
                    </a:lnTo>
                    <a:lnTo>
                      <a:pt x="1322" y="4254"/>
                    </a:lnTo>
                    <a:lnTo>
                      <a:pt x="1322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206"/>
                    </a:moveTo>
                    <a:lnTo>
                      <a:pt x="5608" y="2349"/>
                    </a:lnTo>
                    <a:lnTo>
                      <a:pt x="4179" y="2349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F94779F5-EF9B-C50E-ABF8-49FC629D6D44}"/>
                  </a:ext>
                </a:extLst>
              </p:cNvPr>
              <p:cNvSpPr/>
              <p:nvPr/>
            </p:nvSpPr>
            <p:spPr>
              <a:xfrm rot="5400000">
                <a:off x="5354340" y="4738356"/>
                <a:ext cx="20132" cy="26658"/>
              </a:xfrm>
              <a:custGeom>
                <a:avLst/>
                <a:gdLst>
                  <a:gd name="connsiteX0" fmla="*/ 9989 w 10096"/>
                  <a:gd name="connsiteY0" fmla="*/ 8064 h 9525"/>
                  <a:gd name="connsiteX1" fmla="*/ 8561 w 10096"/>
                  <a:gd name="connsiteY1" fmla="*/ 8064 h 9525"/>
                  <a:gd name="connsiteX2" fmla="*/ 8561 w 10096"/>
                  <a:gd name="connsiteY2" fmla="*/ 9493 h 9525"/>
                  <a:gd name="connsiteX3" fmla="*/ 1322 w 10096"/>
                  <a:gd name="connsiteY3" fmla="*/ 9493 h 9525"/>
                  <a:gd name="connsiteX4" fmla="*/ 1322 w 10096"/>
                  <a:gd name="connsiteY4" fmla="*/ 8064 h 9525"/>
                  <a:gd name="connsiteX5" fmla="*/ -107 w 10096"/>
                  <a:gd name="connsiteY5" fmla="*/ 8064 h 9525"/>
                  <a:gd name="connsiteX6" fmla="*/ -107 w 10096"/>
                  <a:gd name="connsiteY6" fmla="*/ 6635 h 9525"/>
                  <a:gd name="connsiteX7" fmla="*/ 2846 w 10096"/>
                  <a:gd name="connsiteY7" fmla="*/ 6635 h 9525"/>
                  <a:gd name="connsiteX8" fmla="*/ 2846 w 10096"/>
                  <a:gd name="connsiteY8" fmla="*/ 8064 h 9525"/>
                  <a:gd name="connsiteX9" fmla="*/ 7132 w 10096"/>
                  <a:gd name="connsiteY9" fmla="*/ 8064 h 9525"/>
                  <a:gd name="connsiteX10" fmla="*/ 7132 w 10096"/>
                  <a:gd name="connsiteY10" fmla="*/ 4254 h 9525"/>
                  <a:gd name="connsiteX11" fmla="*/ -107 w 10096"/>
                  <a:gd name="connsiteY11" fmla="*/ 4254 h 9525"/>
                  <a:gd name="connsiteX12" fmla="*/ -107 w 10096"/>
                  <a:gd name="connsiteY12" fmla="*/ -32 h 9525"/>
                  <a:gd name="connsiteX13" fmla="*/ 8561 w 10096"/>
                  <a:gd name="connsiteY13" fmla="*/ -32 h 9525"/>
                  <a:gd name="connsiteX14" fmla="*/ 8561 w 10096"/>
                  <a:gd name="connsiteY14" fmla="*/ 1396 h 9525"/>
                  <a:gd name="connsiteX15" fmla="*/ 2846 w 10096"/>
                  <a:gd name="connsiteY15" fmla="*/ 1396 h 9525"/>
                  <a:gd name="connsiteX16" fmla="*/ 2846 w 10096"/>
                  <a:gd name="connsiteY16" fmla="*/ 2825 h 9525"/>
                  <a:gd name="connsiteX17" fmla="*/ 8561 w 10096"/>
                  <a:gd name="connsiteY17" fmla="*/ 2825 h 9525"/>
                  <a:gd name="connsiteX18" fmla="*/ 8561 w 10096"/>
                  <a:gd name="connsiteY18" fmla="*/ 4254 h 9525"/>
                  <a:gd name="connsiteX19" fmla="*/ 9989 w 10096"/>
                  <a:gd name="connsiteY19" fmla="*/ 425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9525">
                    <a:moveTo>
                      <a:pt x="9989" y="8064"/>
                    </a:moveTo>
                    <a:lnTo>
                      <a:pt x="8561" y="8064"/>
                    </a:lnTo>
                    <a:lnTo>
                      <a:pt x="8561" y="9493"/>
                    </a:lnTo>
                    <a:lnTo>
                      <a:pt x="1322" y="9493"/>
                    </a:lnTo>
                    <a:lnTo>
                      <a:pt x="1322" y="8064"/>
                    </a:lnTo>
                    <a:lnTo>
                      <a:pt x="-107" y="8064"/>
                    </a:lnTo>
                    <a:lnTo>
                      <a:pt x="-107" y="6635"/>
                    </a:lnTo>
                    <a:lnTo>
                      <a:pt x="2846" y="6635"/>
                    </a:lnTo>
                    <a:lnTo>
                      <a:pt x="2846" y="8064"/>
                    </a:lnTo>
                    <a:lnTo>
                      <a:pt x="7132" y="8064"/>
                    </a:lnTo>
                    <a:lnTo>
                      <a:pt x="7132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561" y="-32"/>
                    </a:lnTo>
                    <a:lnTo>
                      <a:pt x="8561" y="1396"/>
                    </a:lnTo>
                    <a:lnTo>
                      <a:pt x="2846" y="1396"/>
                    </a:lnTo>
                    <a:lnTo>
                      <a:pt x="2846" y="2825"/>
                    </a:lnTo>
                    <a:lnTo>
                      <a:pt x="8561" y="2825"/>
                    </a:lnTo>
                    <a:lnTo>
                      <a:pt x="8561" y="4254"/>
                    </a:lnTo>
                    <a:lnTo>
                      <a:pt x="9989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F1D1B4CD-4091-5322-D5D0-B50A0FAFB2A4}"/>
                  </a:ext>
                </a:extLst>
              </p:cNvPr>
              <p:cNvSpPr/>
              <p:nvPr/>
            </p:nvSpPr>
            <p:spPr>
              <a:xfrm rot="5400000">
                <a:off x="5355103" y="4761339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2825 h 10001"/>
                  <a:gd name="connsiteX7" fmla="*/ 1322 w 10001"/>
                  <a:gd name="connsiteY7" fmla="*/ 2825 h 10001"/>
                  <a:gd name="connsiteX8" fmla="*/ 1322 w 10001"/>
                  <a:gd name="connsiteY8" fmla="*/ 1396 h 10001"/>
                  <a:gd name="connsiteX9" fmla="*/ 2751 w 10001"/>
                  <a:gd name="connsiteY9" fmla="*/ 1396 h 10001"/>
                  <a:gd name="connsiteX10" fmla="*/ 2751 w 10001"/>
                  <a:gd name="connsiteY10" fmla="*/ -32 h 10001"/>
                  <a:gd name="connsiteX11" fmla="*/ 8465 w 10001"/>
                  <a:gd name="connsiteY11" fmla="*/ -32 h 10001"/>
                  <a:gd name="connsiteX12" fmla="*/ 8465 w 10001"/>
                  <a:gd name="connsiteY12" fmla="*/ 1396 h 10001"/>
                  <a:gd name="connsiteX13" fmla="*/ 4179 w 10001"/>
                  <a:gd name="connsiteY13" fmla="*/ 1396 h 10001"/>
                  <a:gd name="connsiteX14" fmla="*/ 4179 w 10001"/>
                  <a:gd name="connsiteY14" fmla="*/ 2825 h 10001"/>
                  <a:gd name="connsiteX15" fmla="*/ 2751 w 10001"/>
                  <a:gd name="connsiteY15" fmla="*/ 2825 h 10001"/>
                  <a:gd name="connsiteX16" fmla="*/ 2751 w 10001"/>
                  <a:gd name="connsiteY16" fmla="*/ 4730 h 10001"/>
                  <a:gd name="connsiteX17" fmla="*/ 8465 w 10001"/>
                  <a:gd name="connsiteY17" fmla="*/ 4730 h 10001"/>
                  <a:gd name="connsiteX18" fmla="*/ 8465 w 10001"/>
                  <a:gd name="connsiteY18" fmla="*/ 6159 h 10001"/>
                  <a:gd name="connsiteX19" fmla="*/ 9894 w 10001"/>
                  <a:gd name="connsiteY19" fmla="*/ 6159 h 10001"/>
                  <a:gd name="connsiteX20" fmla="*/ 7037 w 10001"/>
                  <a:gd name="connsiteY20" fmla="*/ 8540 h 10001"/>
                  <a:gd name="connsiteX21" fmla="*/ 7037 w 10001"/>
                  <a:gd name="connsiteY21" fmla="*/ 5683 h 10001"/>
                  <a:gd name="connsiteX22" fmla="*/ 2751 w 10001"/>
                  <a:gd name="connsiteY22" fmla="*/ 5683 h 10001"/>
                  <a:gd name="connsiteX23" fmla="*/ 2751 w 1000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1" y="1396"/>
                    </a:lnTo>
                    <a:lnTo>
                      <a:pt x="2751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1" y="2825"/>
                    </a:lnTo>
                    <a:lnTo>
                      <a:pt x="2751" y="4730"/>
                    </a:lnTo>
                    <a:lnTo>
                      <a:pt x="8465" y="4730"/>
                    </a:lnTo>
                    <a:lnTo>
                      <a:pt x="8465" y="6159"/>
                    </a:lnTo>
                    <a:lnTo>
                      <a:pt x="9894" y="6159"/>
                    </a:lnTo>
                    <a:close/>
                    <a:moveTo>
                      <a:pt x="7037" y="8540"/>
                    </a:moveTo>
                    <a:lnTo>
                      <a:pt x="7037" y="5683"/>
                    </a:lnTo>
                    <a:lnTo>
                      <a:pt x="2751" y="5683"/>
                    </a:lnTo>
                    <a:lnTo>
                      <a:pt x="275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>
                <a:extLst>
                  <a:ext uri="{FF2B5EF4-FFF2-40B4-BE49-F238E27FC236}">
                    <a16:creationId xmlns:a16="http://schemas.microsoft.com/office/drawing/2014/main" id="{0338F3DE-9B18-A232-8D2E-A8CA96591143}"/>
                  </a:ext>
                </a:extLst>
              </p:cNvPr>
              <p:cNvSpPr/>
              <p:nvPr/>
            </p:nvSpPr>
            <p:spPr>
              <a:xfrm rot="5400000">
                <a:off x="10024899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6 h 21145"/>
                  <a:gd name="connsiteX3" fmla="*/ 0 w 63531"/>
                  <a:gd name="connsiteY3" fmla="*/ 21146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0" name="任意多边形: 形状 239">
                <a:extLst>
                  <a:ext uri="{FF2B5EF4-FFF2-40B4-BE49-F238E27FC236}">
                    <a16:creationId xmlns:a16="http://schemas.microsoft.com/office/drawing/2014/main" id="{11DC8486-54F2-9039-8161-2EF6043DCC41}"/>
                  </a:ext>
                </a:extLst>
              </p:cNvPr>
              <p:cNvSpPr/>
              <p:nvPr/>
            </p:nvSpPr>
            <p:spPr>
              <a:xfrm rot="5400000">
                <a:off x="9801502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1" name="任意多边形: 形状 240">
                <a:extLst>
                  <a:ext uri="{FF2B5EF4-FFF2-40B4-BE49-F238E27FC236}">
                    <a16:creationId xmlns:a16="http://schemas.microsoft.com/office/drawing/2014/main" id="{77C83AA3-496B-815F-4394-7F89B7298C3B}"/>
                  </a:ext>
                </a:extLst>
              </p:cNvPr>
              <p:cNvSpPr/>
              <p:nvPr/>
            </p:nvSpPr>
            <p:spPr>
              <a:xfrm rot="5400000">
                <a:off x="9801502" y="5001589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2" name="任意多边形: 形状 241">
                <a:extLst>
                  <a:ext uri="{FF2B5EF4-FFF2-40B4-BE49-F238E27FC236}">
                    <a16:creationId xmlns:a16="http://schemas.microsoft.com/office/drawing/2014/main" id="{4DEC7F7B-A158-F1BC-720F-86E921122E14}"/>
                  </a:ext>
                </a:extLst>
              </p:cNvPr>
              <p:cNvSpPr/>
              <p:nvPr/>
            </p:nvSpPr>
            <p:spPr>
              <a:xfrm rot="5400000">
                <a:off x="6149215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任意多边形: 形状 242">
                <a:extLst>
                  <a:ext uri="{FF2B5EF4-FFF2-40B4-BE49-F238E27FC236}">
                    <a16:creationId xmlns:a16="http://schemas.microsoft.com/office/drawing/2014/main" id="{35E604DE-3D3C-C6CF-0AD3-8D6AA1E8AEE4}"/>
                  </a:ext>
                </a:extLst>
              </p:cNvPr>
              <p:cNvSpPr/>
              <p:nvPr/>
            </p:nvSpPr>
            <p:spPr>
              <a:xfrm rot="5400000">
                <a:off x="6945230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4" name="任意多边形: 形状 243">
                <a:extLst>
                  <a:ext uri="{FF2B5EF4-FFF2-40B4-BE49-F238E27FC236}">
                    <a16:creationId xmlns:a16="http://schemas.microsoft.com/office/drawing/2014/main" id="{21FBC24F-CBAF-C795-4052-42DFFF36B1E6}"/>
                  </a:ext>
                </a:extLst>
              </p:cNvPr>
              <p:cNvSpPr/>
              <p:nvPr/>
            </p:nvSpPr>
            <p:spPr>
              <a:xfrm rot="5400000">
                <a:off x="9247432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5" name="任意多边形: 形状 244">
                <a:extLst>
                  <a:ext uri="{FF2B5EF4-FFF2-40B4-BE49-F238E27FC236}">
                    <a16:creationId xmlns:a16="http://schemas.microsoft.com/office/drawing/2014/main" id="{EABF4E1B-E8CF-2C3A-DD24-899FC94AD132}"/>
                  </a:ext>
                </a:extLst>
              </p:cNvPr>
              <p:cNvSpPr/>
              <p:nvPr/>
            </p:nvSpPr>
            <p:spPr>
              <a:xfrm rot="5400000">
                <a:off x="9247432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6" name="任意多边形: 形状 245">
                <a:extLst>
                  <a:ext uri="{FF2B5EF4-FFF2-40B4-BE49-F238E27FC236}">
                    <a16:creationId xmlns:a16="http://schemas.microsoft.com/office/drawing/2014/main" id="{25CF007C-DC08-2BD8-00AD-C7AA624F9836}"/>
                  </a:ext>
                </a:extLst>
              </p:cNvPr>
              <p:cNvSpPr/>
              <p:nvPr/>
            </p:nvSpPr>
            <p:spPr>
              <a:xfrm rot="5400000">
                <a:off x="8642558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7" name="任意多边形: 形状 246">
                <a:extLst>
                  <a:ext uri="{FF2B5EF4-FFF2-40B4-BE49-F238E27FC236}">
                    <a16:creationId xmlns:a16="http://schemas.microsoft.com/office/drawing/2014/main" id="{28BC635A-0A23-F353-F7D6-5F8C09ACE721}"/>
                  </a:ext>
                </a:extLst>
              </p:cNvPr>
              <p:cNvSpPr/>
              <p:nvPr/>
            </p:nvSpPr>
            <p:spPr>
              <a:xfrm rot="5400000">
                <a:off x="6321960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295BD809-9AC5-A08A-0E6D-41E1EECE40AA}"/>
                  </a:ext>
                </a:extLst>
              </p:cNvPr>
              <p:cNvSpPr/>
              <p:nvPr/>
            </p:nvSpPr>
            <p:spPr>
              <a:xfrm rot="5400000">
                <a:off x="4913623" y="3182673"/>
                <a:ext cx="821860" cy="221528"/>
              </a:xfrm>
              <a:custGeom>
                <a:avLst/>
                <a:gdLst>
                  <a:gd name="connsiteX0" fmla="*/ 16954 w 412146"/>
                  <a:gd name="connsiteY0" fmla="*/ 79153 h 79152"/>
                  <a:gd name="connsiteX1" fmla="*/ 0 w 412146"/>
                  <a:gd name="connsiteY1" fmla="*/ 79153 h 79152"/>
                  <a:gd name="connsiteX2" fmla="*/ 0 w 412146"/>
                  <a:gd name="connsiteY2" fmla="*/ 56959 h 79152"/>
                  <a:gd name="connsiteX3" fmla="*/ 56959 w 412146"/>
                  <a:gd name="connsiteY3" fmla="*/ 0 h 79152"/>
                  <a:gd name="connsiteX4" fmla="*/ 412147 w 412146"/>
                  <a:gd name="connsiteY4" fmla="*/ 0 h 79152"/>
                  <a:gd name="connsiteX5" fmla="*/ 412147 w 412146"/>
                  <a:gd name="connsiteY5" fmla="*/ 18574 h 79152"/>
                  <a:gd name="connsiteX6" fmla="*/ 407003 w 412146"/>
                  <a:gd name="connsiteY6" fmla="*/ 18574 h 79152"/>
                  <a:gd name="connsiteX7" fmla="*/ 407003 w 412146"/>
                  <a:gd name="connsiteY7" fmla="*/ 5143 h 79152"/>
                  <a:gd name="connsiteX8" fmla="*/ 59055 w 412146"/>
                  <a:gd name="connsiteY8" fmla="*/ 5143 h 79152"/>
                  <a:gd name="connsiteX9" fmla="*/ 5144 w 412146"/>
                  <a:gd name="connsiteY9" fmla="*/ 59150 h 79152"/>
                  <a:gd name="connsiteX10" fmla="*/ 5144 w 412146"/>
                  <a:gd name="connsiteY10" fmla="*/ 74009 h 79152"/>
                  <a:gd name="connsiteX11" fmla="*/ 16954 w 412146"/>
                  <a:gd name="connsiteY11" fmla="*/ 74009 h 79152"/>
                  <a:gd name="connsiteX12" fmla="*/ 16954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16954" y="79153"/>
                    </a:moveTo>
                    <a:lnTo>
                      <a:pt x="0" y="79153"/>
                    </a:lnTo>
                    <a:lnTo>
                      <a:pt x="0" y="56959"/>
                    </a:lnTo>
                    <a:lnTo>
                      <a:pt x="56959" y="0"/>
                    </a:lnTo>
                    <a:lnTo>
                      <a:pt x="412147" y="0"/>
                    </a:lnTo>
                    <a:lnTo>
                      <a:pt x="412147" y="18574"/>
                    </a:lnTo>
                    <a:lnTo>
                      <a:pt x="407003" y="18574"/>
                    </a:lnTo>
                    <a:lnTo>
                      <a:pt x="407003" y="5143"/>
                    </a:lnTo>
                    <a:lnTo>
                      <a:pt x="59055" y="5143"/>
                    </a:lnTo>
                    <a:lnTo>
                      <a:pt x="5144" y="59150"/>
                    </a:lnTo>
                    <a:lnTo>
                      <a:pt x="5144" y="74009"/>
                    </a:lnTo>
                    <a:lnTo>
                      <a:pt x="16954" y="74009"/>
                    </a:lnTo>
                    <a:lnTo>
                      <a:pt x="16954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434F31EC-6835-70F1-0663-33F829CF117E}"/>
                  </a:ext>
                </a:extLst>
              </p:cNvPr>
              <p:cNvSpPr/>
              <p:nvPr/>
            </p:nvSpPr>
            <p:spPr>
              <a:xfrm rot="5400000">
                <a:off x="4886945" y="2467989"/>
                <a:ext cx="699540" cy="14394"/>
              </a:xfrm>
              <a:custGeom>
                <a:avLst/>
                <a:gdLst>
                  <a:gd name="connsiteX0" fmla="*/ 0 w 350805"/>
                  <a:gd name="connsiteY0" fmla="*/ 0 h 5143"/>
                  <a:gd name="connsiteX1" fmla="*/ 350806 w 350805"/>
                  <a:gd name="connsiteY1" fmla="*/ 0 h 5143"/>
                  <a:gd name="connsiteX2" fmla="*/ 350806 w 350805"/>
                  <a:gd name="connsiteY2" fmla="*/ 5143 h 5143"/>
                  <a:gd name="connsiteX3" fmla="*/ 0 w 350805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805" h="5143">
                    <a:moveTo>
                      <a:pt x="0" y="0"/>
                    </a:moveTo>
                    <a:lnTo>
                      <a:pt x="350806" y="0"/>
                    </a:lnTo>
                    <a:lnTo>
                      <a:pt x="35080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0" name="任意多边形: 形状 249">
                <a:extLst>
                  <a:ext uri="{FF2B5EF4-FFF2-40B4-BE49-F238E27FC236}">
                    <a16:creationId xmlns:a16="http://schemas.microsoft.com/office/drawing/2014/main" id="{CF834EDF-26FD-8A88-555B-97A9A669A026}"/>
                  </a:ext>
                </a:extLst>
              </p:cNvPr>
              <p:cNvSpPr/>
              <p:nvPr/>
            </p:nvSpPr>
            <p:spPr>
              <a:xfrm rot="5400000">
                <a:off x="5378332" y="2984780"/>
                <a:ext cx="17474" cy="24523"/>
              </a:xfrm>
              <a:custGeom>
                <a:avLst/>
                <a:gdLst>
                  <a:gd name="connsiteX0" fmla="*/ 8763 w 8763"/>
                  <a:gd name="connsiteY0" fmla="*/ 0 h 8762"/>
                  <a:gd name="connsiteX1" fmla="*/ 0 w 8763"/>
                  <a:gd name="connsiteY1" fmla="*/ 8763 h 8762"/>
                  <a:gd name="connsiteX2" fmla="*/ 8763 w 8763"/>
                  <a:gd name="connsiteY2" fmla="*/ 8763 h 8762"/>
                  <a:gd name="connsiteX3" fmla="*/ 8763 w 8763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" h="8762">
                    <a:moveTo>
                      <a:pt x="8763" y="0"/>
                    </a:moveTo>
                    <a:lnTo>
                      <a:pt x="0" y="8763"/>
                    </a:lnTo>
                    <a:lnTo>
                      <a:pt x="8763" y="8763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>
                <a:extLst>
                  <a:ext uri="{FF2B5EF4-FFF2-40B4-BE49-F238E27FC236}">
                    <a16:creationId xmlns:a16="http://schemas.microsoft.com/office/drawing/2014/main" id="{C850E4C3-15CF-8E97-D443-6EE773E36632}"/>
                  </a:ext>
                </a:extLst>
              </p:cNvPr>
              <p:cNvSpPr/>
              <p:nvPr/>
            </p:nvSpPr>
            <p:spPr>
              <a:xfrm rot="5400000">
                <a:off x="5373922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2" name="任意多边形: 形状 251">
                <a:extLst>
                  <a:ext uri="{FF2B5EF4-FFF2-40B4-BE49-F238E27FC236}">
                    <a16:creationId xmlns:a16="http://schemas.microsoft.com/office/drawing/2014/main" id="{517CFF91-3BAA-4FEF-5CD0-1029A9C7FDFF}"/>
                  </a:ext>
                </a:extLst>
              </p:cNvPr>
              <p:cNvSpPr/>
              <p:nvPr/>
            </p:nvSpPr>
            <p:spPr>
              <a:xfrm rot="5400000">
                <a:off x="533926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3" name="任意多边形: 形状 252">
                <a:extLst>
                  <a:ext uri="{FF2B5EF4-FFF2-40B4-BE49-F238E27FC236}">
                    <a16:creationId xmlns:a16="http://schemas.microsoft.com/office/drawing/2014/main" id="{D58EF857-4196-2AAC-6D59-3952DE2AE12F}"/>
                  </a:ext>
                </a:extLst>
              </p:cNvPr>
              <p:cNvSpPr/>
              <p:nvPr/>
            </p:nvSpPr>
            <p:spPr>
              <a:xfrm rot="5400000">
                <a:off x="5304610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4" name="任意多边形: 形状 253">
                <a:extLst>
                  <a:ext uri="{FF2B5EF4-FFF2-40B4-BE49-F238E27FC236}">
                    <a16:creationId xmlns:a16="http://schemas.microsoft.com/office/drawing/2014/main" id="{0483593E-D3BE-C62E-2033-B07AB7BEB088}"/>
                  </a:ext>
                </a:extLst>
              </p:cNvPr>
              <p:cNvSpPr/>
              <p:nvPr/>
            </p:nvSpPr>
            <p:spPr>
              <a:xfrm rot="5400000">
                <a:off x="526968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5" name="任意多边形: 形状 254">
                <a:extLst>
                  <a:ext uri="{FF2B5EF4-FFF2-40B4-BE49-F238E27FC236}">
                    <a16:creationId xmlns:a16="http://schemas.microsoft.com/office/drawing/2014/main" id="{47B02778-4283-11A6-2A71-B11CE3C5B723}"/>
                  </a:ext>
                </a:extLst>
              </p:cNvPr>
              <p:cNvSpPr/>
              <p:nvPr/>
            </p:nvSpPr>
            <p:spPr>
              <a:xfrm rot="5400000">
                <a:off x="5235033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6" name="任意多边形: 形状 255">
                <a:extLst>
                  <a:ext uri="{FF2B5EF4-FFF2-40B4-BE49-F238E27FC236}">
                    <a16:creationId xmlns:a16="http://schemas.microsoft.com/office/drawing/2014/main" id="{34B90927-F9DA-97A3-32E7-F259B395E95F}"/>
                  </a:ext>
                </a:extLst>
              </p:cNvPr>
              <p:cNvSpPr/>
              <p:nvPr/>
            </p:nvSpPr>
            <p:spPr>
              <a:xfrm rot="5400000">
                <a:off x="4913623" y="4020111"/>
                <a:ext cx="821860" cy="221528"/>
              </a:xfrm>
              <a:custGeom>
                <a:avLst/>
                <a:gdLst>
                  <a:gd name="connsiteX0" fmla="*/ 412147 w 412146"/>
                  <a:gd name="connsiteY0" fmla="*/ 79153 h 79152"/>
                  <a:gd name="connsiteX1" fmla="*/ 395192 w 412146"/>
                  <a:gd name="connsiteY1" fmla="*/ 79153 h 79152"/>
                  <a:gd name="connsiteX2" fmla="*/ 395192 w 412146"/>
                  <a:gd name="connsiteY2" fmla="*/ 74009 h 79152"/>
                  <a:gd name="connsiteX3" fmla="*/ 407003 w 412146"/>
                  <a:gd name="connsiteY3" fmla="*/ 74009 h 79152"/>
                  <a:gd name="connsiteX4" fmla="*/ 407003 w 412146"/>
                  <a:gd name="connsiteY4" fmla="*/ 59150 h 79152"/>
                  <a:gd name="connsiteX5" fmla="*/ 353092 w 412146"/>
                  <a:gd name="connsiteY5" fmla="*/ 5143 h 79152"/>
                  <a:gd name="connsiteX6" fmla="*/ 5144 w 412146"/>
                  <a:gd name="connsiteY6" fmla="*/ 5143 h 79152"/>
                  <a:gd name="connsiteX7" fmla="*/ 5144 w 412146"/>
                  <a:gd name="connsiteY7" fmla="*/ 18574 h 79152"/>
                  <a:gd name="connsiteX8" fmla="*/ 0 w 412146"/>
                  <a:gd name="connsiteY8" fmla="*/ 18574 h 79152"/>
                  <a:gd name="connsiteX9" fmla="*/ 0 w 412146"/>
                  <a:gd name="connsiteY9" fmla="*/ 0 h 79152"/>
                  <a:gd name="connsiteX10" fmla="*/ 355187 w 412146"/>
                  <a:gd name="connsiteY10" fmla="*/ 0 h 79152"/>
                  <a:gd name="connsiteX11" fmla="*/ 412147 w 412146"/>
                  <a:gd name="connsiteY11" fmla="*/ 56959 h 79152"/>
                  <a:gd name="connsiteX12" fmla="*/ 412147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412147" y="79153"/>
                    </a:moveTo>
                    <a:lnTo>
                      <a:pt x="395192" y="79153"/>
                    </a:lnTo>
                    <a:lnTo>
                      <a:pt x="395192" y="74009"/>
                    </a:lnTo>
                    <a:lnTo>
                      <a:pt x="407003" y="74009"/>
                    </a:lnTo>
                    <a:lnTo>
                      <a:pt x="407003" y="59150"/>
                    </a:lnTo>
                    <a:lnTo>
                      <a:pt x="353092" y="5143"/>
                    </a:lnTo>
                    <a:lnTo>
                      <a:pt x="5144" y="5143"/>
                    </a:lnTo>
                    <a:lnTo>
                      <a:pt x="5144" y="18574"/>
                    </a:lnTo>
                    <a:lnTo>
                      <a:pt x="0" y="18574"/>
                    </a:lnTo>
                    <a:lnTo>
                      <a:pt x="0" y="0"/>
                    </a:lnTo>
                    <a:lnTo>
                      <a:pt x="355187" y="0"/>
                    </a:lnTo>
                    <a:lnTo>
                      <a:pt x="412147" y="56959"/>
                    </a:lnTo>
                    <a:lnTo>
                      <a:pt x="412147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7" name="任意多边形: 形状 256">
                <a:extLst>
                  <a:ext uri="{FF2B5EF4-FFF2-40B4-BE49-F238E27FC236}">
                    <a16:creationId xmlns:a16="http://schemas.microsoft.com/office/drawing/2014/main" id="{C93BCD3C-D208-FFBA-C962-9746E67F84C6}"/>
                  </a:ext>
                </a:extLst>
              </p:cNvPr>
              <p:cNvSpPr/>
              <p:nvPr/>
            </p:nvSpPr>
            <p:spPr>
              <a:xfrm rot="5400000">
                <a:off x="5378333" y="4415010"/>
                <a:ext cx="17472" cy="24523"/>
              </a:xfrm>
              <a:custGeom>
                <a:avLst/>
                <a:gdLst>
                  <a:gd name="connsiteX0" fmla="*/ 0 w 8762"/>
                  <a:gd name="connsiteY0" fmla="*/ 0 h 8762"/>
                  <a:gd name="connsiteX1" fmla="*/ 8763 w 8762"/>
                  <a:gd name="connsiteY1" fmla="*/ 8763 h 8762"/>
                  <a:gd name="connsiteX2" fmla="*/ 0 w 8762"/>
                  <a:gd name="connsiteY2" fmla="*/ 8763 h 8762"/>
                  <a:gd name="connsiteX3" fmla="*/ 0 w 8762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8762">
                    <a:moveTo>
                      <a:pt x="0" y="0"/>
                    </a:moveTo>
                    <a:lnTo>
                      <a:pt x="8763" y="8763"/>
                    </a:lnTo>
                    <a:lnTo>
                      <a:pt x="0" y="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8" name="任意多边形: 形状 257">
                <a:extLst>
                  <a:ext uri="{FF2B5EF4-FFF2-40B4-BE49-F238E27FC236}">
                    <a16:creationId xmlns:a16="http://schemas.microsoft.com/office/drawing/2014/main" id="{22CE95D2-8680-E96B-BFEA-9CC731BE074B}"/>
                  </a:ext>
                </a:extLst>
              </p:cNvPr>
              <p:cNvSpPr/>
              <p:nvPr/>
            </p:nvSpPr>
            <p:spPr>
              <a:xfrm rot="5400000">
                <a:off x="5373922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9" name="任意多边形: 形状 258">
                <a:extLst>
                  <a:ext uri="{FF2B5EF4-FFF2-40B4-BE49-F238E27FC236}">
                    <a16:creationId xmlns:a16="http://schemas.microsoft.com/office/drawing/2014/main" id="{B0F16E2D-C613-B17A-D858-3651A9A1BF6F}"/>
                  </a:ext>
                </a:extLst>
              </p:cNvPr>
              <p:cNvSpPr/>
              <p:nvPr/>
            </p:nvSpPr>
            <p:spPr>
              <a:xfrm rot="5400000">
                <a:off x="533926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0" name="任意多边形: 形状 259">
                <a:extLst>
                  <a:ext uri="{FF2B5EF4-FFF2-40B4-BE49-F238E27FC236}">
                    <a16:creationId xmlns:a16="http://schemas.microsoft.com/office/drawing/2014/main" id="{BC5610B2-7F09-B8E4-BC28-C13B52C6BA28}"/>
                  </a:ext>
                </a:extLst>
              </p:cNvPr>
              <p:cNvSpPr/>
              <p:nvPr/>
            </p:nvSpPr>
            <p:spPr>
              <a:xfrm rot="5400000">
                <a:off x="5304610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1" name="任意多边形: 形状 260">
                <a:extLst>
                  <a:ext uri="{FF2B5EF4-FFF2-40B4-BE49-F238E27FC236}">
                    <a16:creationId xmlns:a16="http://schemas.microsoft.com/office/drawing/2014/main" id="{6CED9B0F-EA4A-0B63-800A-ADF446729568}"/>
                  </a:ext>
                </a:extLst>
              </p:cNvPr>
              <p:cNvSpPr/>
              <p:nvPr/>
            </p:nvSpPr>
            <p:spPr>
              <a:xfrm rot="5400000">
                <a:off x="526968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2" name="任意多边形: 形状 261">
                <a:extLst>
                  <a:ext uri="{FF2B5EF4-FFF2-40B4-BE49-F238E27FC236}">
                    <a16:creationId xmlns:a16="http://schemas.microsoft.com/office/drawing/2014/main" id="{844B9D92-0160-FB16-2B97-35D7254A2716}"/>
                  </a:ext>
                </a:extLst>
              </p:cNvPr>
              <p:cNvSpPr/>
              <p:nvPr/>
            </p:nvSpPr>
            <p:spPr>
              <a:xfrm rot="5400000">
                <a:off x="5235033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3" name="任意多边形: 形状 262">
                <a:extLst>
                  <a:ext uri="{FF2B5EF4-FFF2-40B4-BE49-F238E27FC236}">
                    <a16:creationId xmlns:a16="http://schemas.microsoft.com/office/drawing/2014/main" id="{1269D02E-407F-9EBE-4CF2-6B20E3E8AB08}"/>
                  </a:ext>
                </a:extLst>
              </p:cNvPr>
              <p:cNvSpPr/>
              <p:nvPr/>
            </p:nvSpPr>
            <p:spPr>
              <a:xfrm rot="5400000">
                <a:off x="10294589" y="4007083"/>
                <a:ext cx="1357674" cy="113297"/>
              </a:xfrm>
              <a:custGeom>
                <a:avLst/>
                <a:gdLst>
                  <a:gd name="connsiteX0" fmla="*/ 0 w 680846"/>
                  <a:gd name="connsiteY0" fmla="*/ 0 h 40481"/>
                  <a:gd name="connsiteX1" fmla="*/ 652653 w 680846"/>
                  <a:gd name="connsiteY1" fmla="*/ 0 h 40481"/>
                  <a:gd name="connsiteX2" fmla="*/ 680847 w 680846"/>
                  <a:gd name="connsiteY2" fmla="*/ 28099 h 40481"/>
                  <a:gd name="connsiteX3" fmla="*/ 680847 w 680846"/>
                  <a:gd name="connsiteY3" fmla="*/ 40481 h 40481"/>
                  <a:gd name="connsiteX4" fmla="*/ 31718 w 680846"/>
                  <a:gd name="connsiteY4" fmla="*/ 40481 h 40481"/>
                  <a:gd name="connsiteX5" fmla="*/ 0 w 680846"/>
                  <a:gd name="connsiteY5" fmla="*/ 0 h 40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846" h="40481">
                    <a:moveTo>
                      <a:pt x="0" y="0"/>
                    </a:moveTo>
                    <a:lnTo>
                      <a:pt x="652653" y="0"/>
                    </a:lnTo>
                    <a:lnTo>
                      <a:pt x="680847" y="28099"/>
                    </a:lnTo>
                    <a:lnTo>
                      <a:pt x="680847" y="40481"/>
                    </a:lnTo>
                    <a:lnTo>
                      <a:pt x="31718" y="4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4" name="任意多边形: 形状 263">
                <a:extLst>
                  <a:ext uri="{FF2B5EF4-FFF2-40B4-BE49-F238E27FC236}">
                    <a16:creationId xmlns:a16="http://schemas.microsoft.com/office/drawing/2014/main" id="{E3C70242-0CCE-2B4C-3A42-3F0606F6B08E}"/>
                  </a:ext>
                </a:extLst>
              </p:cNvPr>
              <p:cNvSpPr/>
              <p:nvPr/>
            </p:nvSpPr>
            <p:spPr>
              <a:xfrm rot="5400000">
                <a:off x="10914143" y="4793448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5" name="任意多边形: 形状 264">
                <a:extLst>
                  <a:ext uri="{FF2B5EF4-FFF2-40B4-BE49-F238E27FC236}">
                    <a16:creationId xmlns:a16="http://schemas.microsoft.com/office/drawing/2014/main" id="{7ED50EF9-4EB5-3087-9887-07F7FC66A0C9}"/>
                  </a:ext>
                </a:extLst>
              </p:cNvPr>
              <p:cNvSpPr/>
              <p:nvPr/>
            </p:nvSpPr>
            <p:spPr>
              <a:xfrm rot="5400000">
                <a:off x="10914143" y="4885949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6" name="任意多边形: 形状 265">
                <a:extLst>
                  <a:ext uri="{FF2B5EF4-FFF2-40B4-BE49-F238E27FC236}">
                    <a16:creationId xmlns:a16="http://schemas.microsoft.com/office/drawing/2014/main" id="{C75821C4-AE46-39E2-3B12-4C236F8D8766}"/>
                  </a:ext>
                </a:extLst>
              </p:cNvPr>
              <p:cNvSpPr/>
              <p:nvPr/>
            </p:nvSpPr>
            <p:spPr>
              <a:xfrm rot="5400000">
                <a:off x="10914238" y="49785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7" name="任意多边形: 形状 266">
                <a:extLst>
                  <a:ext uri="{FF2B5EF4-FFF2-40B4-BE49-F238E27FC236}">
                    <a16:creationId xmlns:a16="http://schemas.microsoft.com/office/drawing/2014/main" id="{28BFA6F0-B229-CD11-B98C-32F0CD69961B}"/>
                  </a:ext>
                </a:extLst>
              </p:cNvPr>
              <p:cNvSpPr/>
              <p:nvPr/>
            </p:nvSpPr>
            <p:spPr>
              <a:xfrm rot="5400000">
                <a:off x="10914238" y="50710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8" name="任意多边形: 形状 267">
                <a:extLst>
                  <a:ext uri="{FF2B5EF4-FFF2-40B4-BE49-F238E27FC236}">
                    <a16:creationId xmlns:a16="http://schemas.microsoft.com/office/drawing/2014/main" id="{B6877C08-933A-F418-1E15-08D8EB79C38B}"/>
                  </a:ext>
                </a:extLst>
              </p:cNvPr>
              <p:cNvSpPr/>
              <p:nvPr/>
            </p:nvSpPr>
            <p:spPr>
              <a:xfrm rot="5400000">
                <a:off x="4987627" y="2366101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9" name="任意多边形: 形状 268">
                <a:extLst>
                  <a:ext uri="{FF2B5EF4-FFF2-40B4-BE49-F238E27FC236}">
                    <a16:creationId xmlns:a16="http://schemas.microsoft.com/office/drawing/2014/main" id="{1D4A0DAB-54A3-3552-772A-E98A696C3849}"/>
                  </a:ext>
                </a:extLst>
              </p:cNvPr>
              <p:cNvSpPr/>
              <p:nvPr/>
            </p:nvSpPr>
            <p:spPr>
              <a:xfrm rot="5400000">
                <a:off x="4987627" y="2458599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0" name="任意多边形: 形状 269">
                <a:extLst>
                  <a:ext uri="{FF2B5EF4-FFF2-40B4-BE49-F238E27FC236}">
                    <a16:creationId xmlns:a16="http://schemas.microsoft.com/office/drawing/2014/main" id="{DAE5186D-C144-6808-9F5C-986949EFCDDC}"/>
                  </a:ext>
                </a:extLst>
              </p:cNvPr>
              <p:cNvSpPr/>
              <p:nvPr/>
            </p:nvSpPr>
            <p:spPr>
              <a:xfrm rot="5400000">
                <a:off x="4987722" y="2551194"/>
                <a:ext cx="190887" cy="186073"/>
              </a:xfrm>
              <a:custGeom>
                <a:avLst/>
                <a:gdLst>
                  <a:gd name="connsiteX0" fmla="*/ 0 w 95726"/>
                  <a:gd name="connsiteY0" fmla="*/ 0 h 66484"/>
                  <a:gd name="connsiteX1" fmla="*/ 66389 w 95726"/>
                  <a:gd name="connsiteY1" fmla="*/ 66485 h 66484"/>
                  <a:gd name="connsiteX2" fmla="*/ 95726 w 95726"/>
                  <a:gd name="connsiteY2" fmla="*/ 66485 h 66484"/>
                  <a:gd name="connsiteX3" fmla="*/ 28480 w 95726"/>
                  <a:gd name="connsiteY3" fmla="*/ 0 h 66484"/>
                  <a:gd name="connsiteX4" fmla="*/ 0 w 95726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484">
                    <a:moveTo>
                      <a:pt x="0" y="0"/>
                    </a:moveTo>
                    <a:lnTo>
                      <a:pt x="66389" y="66485"/>
                    </a:lnTo>
                    <a:lnTo>
                      <a:pt x="95726" y="66485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1" name="任意多边形: 形状 270">
                <a:extLst>
                  <a:ext uri="{FF2B5EF4-FFF2-40B4-BE49-F238E27FC236}">
                    <a16:creationId xmlns:a16="http://schemas.microsoft.com/office/drawing/2014/main" id="{0BC41009-CDAD-0F82-70BA-E4B9ECA8861C}"/>
                  </a:ext>
                </a:extLst>
              </p:cNvPr>
              <p:cNvSpPr/>
              <p:nvPr/>
            </p:nvSpPr>
            <p:spPr>
              <a:xfrm rot="5400000">
                <a:off x="4987627" y="2643600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1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1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175697BE-4C0D-E096-E245-DFA135E8B337}"/>
                </a:ext>
              </a:extLst>
            </p:cNvPr>
            <p:cNvSpPr txBox="1"/>
            <p:nvPr/>
          </p:nvSpPr>
          <p:spPr>
            <a:xfrm>
              <a:off x="1865567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YES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3CA9E876-FC17-B907-49C3-EDFE81BE45A8}"/>
                </a:ext>
              </a:extLst>
            </p:cNvPr>
            <p:cNvSpPr txBox="1"/>
            <p:nvPr/>
          </p:nvSpPr>
          <p:spPr>
            <a:xfrm>
              <a:off x="3148478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no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16D44103-153E-A946-B1D4-045F6179314B}"/>
              </a:ext>
            </a:extLst>
          </p:cNvPr>
          <p:cNvGrpSpPr/>
          <p:nvPr/>
        </p:nvGrpSpPr>
        <p:grpSpPr>
          <a:xfrm>
            <a:off x="4731508" y="1893591"/>
            <a:ext cx="2728984" cy="3548598"/>
            <a:chOff x="1519929" y="1369911"/>
            <a:chExt cx="2728984" cy="4687364"/>
          </a:xfrm>
        </p:grpSpPr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BCA95225-8D0B-34D2-EEB6-EA4C7F2D64DA}"/>
                </a:ext>
              </a:extLst>
            </p:cNvPr>
            <p:cNvGrpSpPr/>
            <p:nvPr/>
          </p:nvGrpSpPr>
          <p:grpSpPr>
            <a:xfrm rot="16200000">
              <a:off x="540739" y="2349101"/>
              <a:ext cx="4687364" cy="2728984"/>
              <a:chOff x="4990129" y="1929781"/>
              <a:chExt cx="6112456" cy="3558675"/>
            </a:xfrm>
          </p:grpSpPr>
          <p:sp>
            <p:nvSpPr>
              <p:cNvPr id="276" name="任意多边形: 形状 275">
                <a:extLst>
                  <a:ext uri="{FF2B5EF4-FFF2-40B4-BE49-F238E27FC236}">
                    <a16:creationId xmlns:a16="http://schemas.microsoft.com/office/drawing/2014/main" id="{AF4AF82B-109E-8876-732D-DB814A07C048}"/>
                  </a:ext>
                </a:extLst>
              </p:cNvPr>
              <p:cNvSpPr/>
              <p:nvPr/>
            </p:nvSpPr>
            <p:spPr>
              <a:xfrm rot="5400000">
                <a:off x="10484304" y="2062189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7" name="任意多边形: 形状 276">
                <a:extLst>
                  <a:ext uri="{FF2B5EF4-FFF2-40B4-BE49-F238E27FC236}">
                    <a16:creationId xmlns:a16="http://schemas.microsoft.com/office/drawing/2014/main" id="{4D24C45D-2C58-F937-BC23-5208EFDD68A0}"/>
                  </a:ext>
                </a:extLst>
              </p:cNvPr>
              <p:cNvSpPr/>
              <p:nvPr/>
            </p:nvSpPr>
            <p:spPr>
              <a:xfrm rot="5400000">
                <a:off x="5234001" y="5287904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8" name="任意多边形: 形状 277">
                <a:extLst>
                  <a:ext uri="{FF2B5EF4-FFF2-40B4-BE49-F238E27FC236}">
                    <a16:creationId xmlns:a16="http://schemas.microsoft.com/office/drawing/2014/main" id="{969BD89A-2168-D532-B13B-D068288E868B}"/>
                  </a:ext>
                </a:extLst>
              </p:cNvPr>
              <p:cNvSpPr/>
              <p:nvPr/>
            </p:nvSpPr>
            <p:spPr>
              <a:xfrm rot="5400000">
                <a:off x="8144736" y="106648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0 h 1485709"/>
                  <a:gd name="connsiteX3" fmla="*/ 65627 w 65627"/>
                  <a:gd name="connsiteY3" fmla="*/ 0 h 1485709"/>
                  <a:gd name="connsiteX4" fmla="*/ 65627 w 65627"/>
                  <a:gd name="connsiteY4" fmla="*/ 5143 h 1485709"/>
                  <a:gd name="connsiteX5" fmla="*/ 5143 w 65627"/>
                  <a:gd name="connsiteY5" fmla="*/ 5143 h 1485709"/>
                  <a:gd name="connsiteX6" fmla="*/ 5143 w 65627"/>
                  <a:gd name="connsiteY6" fmla="*/ 1480566 h 1485709"/>
                  <a:gd name="connsiteX7" fmla="*/ 65627 w 65627"/>
                  <a:gd name="connsiteY7" fmla="*/ 1480566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5143"/>
                    </a:lnTo>
                    <a:lnTo>
                      <a:pt x="5143" y="5143"/>
                    </a:lnTo>
                    <a:lnTo>
                      <a:pt x="5143" y="1480566"/>
                    </a:lnTo>
                    <a:lnTo>
                      <a:pt x="65627" y="1480566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9" name="任意多边形: 形状 278">
                <a:extLst>
                  <a:ext uri="{FF2B5EF4-FFF2-40B4-BE49-F238E27FC236}">
                    <a16:creationId xmlns:a16="http://schemas.microsoft.com/office/drawing/2014/main" id="{7D5824DC-6CB5-71CB-6439-81D165D795D1}"/>
                  </a:ext>
                </a:extLst>
              </p:cNvPr>
              <p:cNvSpPr/>
              <p:nvPr/>
            </p:nvSpPr>
            <p:spPr>
              <a:xfrm rot="5400000">
                <a:off x="9621216" y="1499989"/>
                <a:ext cx="35138" cy="1285992"/>
              </a:xfrm>
              <a:custGeom>
                <a:avLst/>
                <a:gdLst>
                  <a:gd name="connsiteX0" fmla="*/ 17621 w 17621"/>
                  <a:gd name="connsiteY0" fmla="*/ 0 h 459486"/>
                  <a:gd name="connsiteX1" fmla="*/ 17621 w 17621"/>
                  <a:gd name="connsiteY1" fmla="*/ 442246 h 459486"/>
                  <a:gd name="connsiteX2" fmla="*/ 476 w 17621"/>
                  <a:gd name="connsiteY2" fmla="*/ 459486 h 459486"/>
                  <a:gd name="connsiteX3" fmla="*/ 0 w 17621"/>
                  <a:gd name="connsiteY3" fmla="*/ 0 h 459486"/>
                  <a:gd name="connsiteX4" fmla="*/ 17621 w 17621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21" h="459486">
                    <a:moveTo>
                      <a:pt x="17621" y="0"/>
                    </a:moveTo>
                    <a:lnTo>
                      <a:pt x="17621" y="442246"/>
                    </a:lnTo>
                    <a:lnTo>
                      <a:pt x="476" y="459486"/>
                    </a:lnTo>
                    <a:lnTo>
                      <a:pt x="0" y="0"/>
                    </a:lnTo>
                    <a:lnTo>
                      <a:pt x="17621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0" name="任意多边形: 形状 279">
                <a:extLst>
                  <a:ext uri="{FF2B5EF4-FFF2-40B4-BE49-F238E27FC236}">
                    <a16:creationId xmlns:a16="http://schemas.microsoft.com/office/drawing/2014/main" id="{3C85ED9F-BDD7-F646-0504-A92ADD391682}"/>
                  </a:ext>
                </a:extLst>
              </p:cNvPr>
              <p:cNvSpPr/>
              <p:nvPr/>
            </p:nvSpPr>
            <p:spPr>
              <a:xfrm rot="5400000">
                <a:off x="6501613" y="1848842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1" name="任意多边形: 形状 280">
                <a:extLst>
                  <a:ext uri="{FF2B5EF4-FFF2-40B4-BE49-F238E27FC236}">
                    <a16:creationId xmlns:a16="http://schemas.microsoft.com/office/drawing/2014/main" id="{CDB0BBA9-07A4-8C22-F994-A98D8AAA59FC}"/>
                  </a:ext>
                </a:extLst>
              </p:cNvPr>
              <p:cNvSpPr/>
              <p:nvPr/>
            </p:nvSpPr>
            <p:spPr>
              <a:xfrm rot="5400000">
                <a:off x="6500721" y="1839211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2" name="任意多边形: 形状 281">
                <a:extLst>
                  <a:ext uri="{FF2B5EF4-FFF2-40B4-BE49-F238E27FC236}">
                    <a16:creationId xmlns:a16="http://schemas.microsoft.com/office/drawing/2014/main" id="{D5B7BEB4-B6A4-3068-65E8-6AB6099E6296}"/>
                  </a:ext>
                </a:extLst>
              </p:cNvPr>
              <p:cNvSpPr/>
              <p:nvPr/>
            </p:nvSpPr>
            <p:spPr>
              <a:xfrm rot="5400000">
                <a:off x="10117262" y="2483226"/>
                <a:ext cx="302379" cy="26658"/>
              </a:xfrm>
              <a:custGeom>
                <a:avLst/>
                <a:gdLst>
                  <a:gd name="connsiteX0" fmla="*/ 0 w 151637"/>
                  <a:gd name="connsiteY0" fmla="*/ 0 h 9525"/>
                  <a:gd name="connsiteX1" fmla="*/ 151638 w 15163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637" h="9525">
                    <a:moveTo>
                      <a:pt x="0" y="0"/>
                    </a:moveTo>
                    <a:lnTo>
                      <a:pt x="151638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3" name="任意多边形: 形状 282">
                <a:extLst>
                  <a:ext uri="{FF2B5EF4-FFF2-40B4-BE49-F238E27FC236}">
                    <a16:creationId xmlns:a16="http://schemas.microsoft.com/office/drawing/2014/main" id="{1B945236-BA88-8A2A-FD80-5192D19A931C}"/>
                  </a:ext>
                </a:extLst>
              </p:cNvPr>
              <p:cNvSpPr/>
              <p:nvPr/>
            </p:nvSpPr>
            <p:spPr>
              <a:xfrm rot="5400000">
                <a:off x="10130761" y="2482256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4" name="任意多边形: 形状 283">
                <a:extLst>
                  <a:ext uri="{FF2B5EF4-FFF2-40B4-BE49-F238E27FC236}">
                    <a16:creationId xmlns:a16="http://schemas.microsoft.com/office/drawing/2014/main" id="{C4B5784A-B31E-4A3F-4737-9DC214D8BA5C}"/>
                  </a:ext>
                </a:extLst>
              </p:cNvPr>
              <p:cNvSpPr/>
              <p:nvPr/>
            </p:nvSpPr>
            <p:spPr>
              <a:xfrm rot="5400000">
                <a:off x="10254396" y="2710202"/>
                <a:ext cx="28111" cy="26658"/>
              </a:xfrm>
              <a:custGeom>
                <a:avLst/>
                <a:gdLst>
                  <a:gd name="connsiteX0" fmla="*/ 0 w 14097"/>
                  <a:gd name="connsiteY0" fmla="*/ 0 h 9525"/>
                  <a:gd name="connsiteX1" fmla="*/ 14097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0" y="0"/>
                    </a:moveTo>
                    <a:lnTo>
                      <a:pt x="14097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5" name="任意多边形: 形状 284">
                <a:extLst>
                  <a:ext uri="{FF2B5EF4-FFF2-40B4-BE49-F238E27FC236}">
                    <a16:creationId xmlns:a16="http://schemas.microsoft.com/office/drawing/2014/main" id="{9D807A3C-06B5-C615-C030-849AB5DF200E}"/>
                  </a:ext>
                </a:extLst>
              </p:cNvPr>
              <p:cNvSpPr/>
              <p:nvPr/>
            </p:nvSpPr>
            <p:spPr>
              <a:xfrm rot="5400000">
                <a:off x="10267992" y="2709136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6" name="任意多边形: 形状 285">
                <a:extLst>
                  <a:ext uri="{FF2B5EF4-FFF2-40B4-BE49-F238E27FC236}">
                    <a16:creationId xmlns:a16="http://schemas.microsoft.com/office/drawing/2014/main" id="{E5F1D36C-4264-EEA1-2518-3606EBAB0147}"/>
                  </a:ext>
                </a:extLst>
              </p:cNvPr>
              <p:cNvSpPr/>
              <p:nvPr/>
            </p:nvSpPr>
            <p:spPr>
              <a:xfrm rot="5400000">
                <a:off x="6120728" y="2312621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7" name="任意多边形: 形状 286">
                <a:extLst>
                  <a:ext uri="{FF2B5EF4-FFF2-40B4-BE49-F238E27FC236}">
                    <a16:creationId xmlns:a16="http://schemas.microsoft.com/office/drawing/2014/main" id="{CB2883D8-4E77-FC9A-BCFB-0C06C5B927C6}"/>
                  </a:ext>
                </a:extLst>
              </p:cNvPr>
              <p:cNvSpPr/>
              <p:nvPr/>
            </p:nvSpPr>
            <p:spPr>
              <a:xfrm rot="5400000">
                <a:off x="8144736" y="3159140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1480566 h 1485709"/>
                  <a:gd name="connsiteX3" fmla="*/ 60484 w 65627"/>
                  <a:gd name="connsiteY3" fmla="*/ 1480566 h 1485709"/>
                  <a:gd name="connsiteX4" fmla="*/ 60484 w 65627"/>
                  <a:gd name="connsiteY4" fmla="*/ 5143 h 1485709"/>
                  <a:gd name="connsiteX5" fmla="*/ 0 w 65627"/>
                  <a:gd name="connsiteY5" fmla="*/ 5143 h 1485709"/>
                  <a:gd name="connsiteX6" fmla="*/ 0 w 65627"/>
                  <a:gd name="connsiteY6" fmla="*/ 0 h 1485709"/>
                  <a:gd name="connsiteX7" fmla="*/ 65627 w 65627"/>
                  <a:gd name="connsiteY7" fmla="*/ 0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1480566"/>
                    </a:lnTo>
                    <a:lnTo>
                      <a:pt x="60484" y="1480566"/>
                    </a:lnTo>
                    <a:lnTo>
                      <a:pt x="60484" y="5143"/>
                    </a:lnTo>
                    <a:lnTo>
                      <a:pt x="0" y="5143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8" name="任意多边形: 形状 287">
                <a:extLst>
                  <a:ext uri="{FF2B5EF4-FFF2-40B4-BE49-F238E27FC236}">
                    <a16:creationId xmlns:a16="http://schemas.microsoft.com/office/drawing/2014/main" id="{87BDB988-C3A8-4881-03DD-091D3FBC4BF4}"/>
                  </a:ext>
                </a:extLst>
              </p:cNvPr>
              <p:cNvSpPr/>
              <p:nvPr/>
            </p:nvSpPr>
            <p:spPr>
              <a:xfrm rot="5400000">
                <a:off x="9621121" y="4637858"/>
                <a:ext cx="35327" cy="1285992"/>
              </a:xfrm>
              <a:custGeom>
                <a:avLst/>
                <a:gdLst>
                  <a:gd name="connsiteX0" fmla="*/ 0 w 17716"/>
                  <a:gd name="connsiteY0" fmla="*/ 0 h 459486"/>
                  <a:gd name="connsiteX1" fmla="*/ 0 w 17716"/>
                  <a:gd name="connsiteY1" fmla="*/ 442246 h 459486"/>
                  <a:gd name="connsiteX2" fmla="*/ 17240 w 17716"/>
                  <a:gd name="connsiteY2" fmla="*/ 459486 h 459486"/>
                  <a:gd name="connsiteX3" fmla="*/ 17717 w 17716"/>
                  <a:gd name="connsiteY3" fmla="*/ 0 h 459486"/>
                  <a:gd name="connsiteX4" fmla="*/ 0 w 17716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459486">
                    <a:moveTo>
                      <a:pt x="0" y="0"/>
                    </a:moveTo>
                    <a:lnTo>
                      <a:pt x="0" y="442246"/>
                    </a:lnTo>
                    <a:lnTo>
                      <a:pt x="17240" y="459486"/>
                    </a:lnTo>
                    <a:lnTo>
                      <a:pt x="177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9" name="任意多边形: 形状 288">
                <a:extLst>
                  <a:ext uri="{FF2B5EF4-FFF2-40B4-BE49-F238E27FC236}">
                    <a16:creationId xmlns:a16="http://schemas.microsoft.com/office/drawing/2014/main" id="{37BF4EB1-D86D-C131-B8D1-0DEF33C821B2}"/>
                  </a:ext>
                </a:extLst>
              </p:cNvPr>
              <p:cNvSpPr/>
              <p:nvPr/>
            </p:nvSpPr>
            <p:spPr>
              <a:xfrm rot="5400000">
                <a:off x="6501613" y="4952426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0" name="任意多边形: 形状 289">
                <a:extLst>
                  <a:ext uri="{FF2B5EF4-FFF2-40B4-BE49-F238E27FC236}">
                    <a16:creationId xmlns:a16="http://schemas.microsoft.com/office/drawing/2014/main" id="{9C230EF4-B802-D9D8-44AD-CA7AA5DCDDD5}"/>
                  </a:ext>
                </a:extLst>
              </p:cNvPr>
              <p:cNvSpPr/>
              <p:nvPr/>
            </p:nvSpPr>
            <p:spPr>
              <a:xfrm rot="5400000">
                <a:off x="6500721" y="4942796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1" name="任意多边形: 形状 290">
                <a:extLst>
                  <a:ext uri="{FF2B5EF4-FFF2-40B4-BE49-F238E27FC236}">
                    <a16:creationId xmlns:a16="http://schemas.microsoft.com/office/drawing/2014/main" id="{16E3A6A7-0616-836D-3780-F8CA321D24A4}"/>
                  </a:ext>
                </a:extLst>
              </p:cNvPr>
              <p:cNvSpPr/>
              <p:nvPr/>
            </p:nvSpPr>
            <p:spPr>
              <a:xfrm rot="5400000">
                <a:off x="10117166" y="4913956"/>
                <a:ext cx="302571" cy="26658"/>
              </a:xfrm>
              <a:custGeom>
                <a:avLst/>
                <a:gdLst>
                  <a:gd name="connsiteX0" fmla="*/ 151733 w 151733"/>
                  <a:gd name="connsiteY0" fmla="*/ 0 h 9525"/>
                  <a:gd name="connsiteX1" fmla="*/ 0 w 15173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733" h="9525">
                    <a:moveTo>
                      <a:pt x="151733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2" name="任意多边形: 形状 291">
                <a:extLst>
                  <a:ext uri="{FF2B5EF4-FFF2-40B4-BE49-F238E27FC236}">
                    <a16:creationId xmlns:a16="http://schemas.microsoft.com/office/drawing/2014/main" id="{04462D4D-B894-D69E-A885-E6BA000A200C}"/>
                  </a:ext>
                </a:extLst>
              </p:cNvPr>
              <p:cNvSpPr/>
              <p:nvPr/>
            </p:nvSpPr>
            <p:spPr>
              <a:xfrm rot="5400000">
                <a:off x="10130761" y="4912891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3" name="任意多边形: 形状 292">
                <a:extLst>
                  <a:ext uri="{FF2B5EF4-FFF2-40B4-BE49-F238E27FC236}">
                    <a16:creationId xmlns:a16="http://schemas.microsoft.com/office/drawing/2014/main" id="{81DA51B3-F4BC-0BCC-A9E4-81BDC28CED03}"/>
                  </a:ext>
                </a:extLst>
              </p:cNvPr>
              <p:cNvSpPr/>
              <p:nvPr/>
            </p:nvSpPr>
            <p:spPr>
              <a:xfrm rot="5400000">
                <a:off x="10254396" y="4687075"/>
                <a:ext cx="28111" cy="26658"/>
              </a:xfrm>
              <a:custGeom>
                <a:avLst/>
                <a:gdLst>
                  <a:gd name="connsiteX0" fmla="*/ 14097 w 14097"/>
                  <a:gd name="connsiteY0" fmla="*/ 0 h 9525"/>
                  <a:gd name="connsiteX1" fmla="*/ 0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14097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4" name="任意多边形: 形状 293">
                <a:extLst>
                  <a:ext uri="{FF2B5EF4-FFF2-40B4-BE49-F238E27FC236}">
                    <a16:creationId xmlns:a16="http://schemas.microsoft.com/office/drawing/2014/main" id="{33911B4C-55E1-0EF5-A5DB-71535016F6C8}"/>
                  </a:ext>
                </a:extLst>
              </p:cNvPr>
              <p:cNvSpPr/>
              <p:nvPr/>
            </p:nvSpPr>
            <p:spPr>
              <a:xfrm rot="5400000">
                <a:off x="10267992" y="4686009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5" name="任意多边形: 形状 294">
                <a:extLst>
                  <a:ext uri="{FF2B5EF4-FFF2-40B4-BE49-F238E27FC236}">
                    <a16:creationId xmlns:a16="http://schemas.microsoft.com/office/drawing/2014/main" id="{FCC20B0D-D84D-7D09-9D28-0F7E10EDA709}"/>
                  </a:ext>
                </a:extLst>
              </p:cNvPr>
              <p:cNvSpPr/>
              <p:nvPr/>
            </p:nvSpPr>
            <p:spPr>
              <a:xfrm rot="5400000">
                <a:off x="6120728" y="5096920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6" name="任意多边形: 形状 295">
                <a:extLst>
                  <a:ext uri="{FF2B5EF4-FFF2-40B4-BE49-F238E27FC236}">
                    <a16:creationId xmlns:a16="http://schemas.microsoft.com/office/drawing/2014/main" id="{8A45CB01-E594-41E1-19FB-0D6D9882FB23}"/>
                  </a:ext>
                </a:extLst>
              </p:cNvPr>
              <p:cNvSpPr/>
              <p:nvPr/>
            </p:nvSpPr>
            <p:spPr>
              <a:xfrm rot="5400000">
                <a:off x="4867768" y="3714023"/>
                <a:ext cx="2514397" cy="26658"/>
              </a:xfrm>
              <a:custGeom>
                <a:avLst/>
                <a:gdLst>
                  <a:gd name="connsiteX0" fmla="*/ 0 w 1260919"/>
                  <a:gd name="connsiteY0" fmla="*/ 0 h 9525"/>
                  <a:gd name="connsiteX1" fmla="*/ 1260920 w 126091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919" h="9525">
                    <a:moveTo>
                      <a:pt x="0" y="0"/>
                    </a:moveTo>
                    <a:lnTo>
                      <a:pt x="126092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7" name="任意多边形: 形状 296">
                <a:extLst>
                  <a:ext uri="{FF2B5EF4-FFF2-40B4-BE49-F238E27FC236}">
                    <a16:creationId xmlns:a16="http://schemas.microsoft.com/office/drawing/2014/main" id="{31BF08F9-C6D3-2E6B-4A4E-F7F7DC3869C7}"/>
                  </a:ext>
                </a:extLst>
              </p:cNvPr>
              <p:cNvSpPr/>
              <p:nvPr/>
            </p:nvSpPr>
            <p:spPr>
              <a:xfrm rot="5400000">
                <a:off x="4881191" y="3712862"/>
                <a:ext cx="2514207" cy="28791"/>
              </a:xfrm>
              <a:custGeom>
                <a:avLst/>
                <a:gdLst>
                  <a:gd name="connsiteX0" fmla="*/ 0 w 1260824"/>
                  <a:gd name="connsiteY0" fmla="*/ 0 h 10287"/>
                  <a:gd name="connsiteX1" fmla="*/ 1260824 w 1260824"/>
                  <a:gd name="connsiteY1" fmla="*/ 0 h 10287"/>
                  <a:gd name="connsiteX2" fmla="*/ 1260824 w 1260824"/>
                  <a:gd name="connsiteY2" fmla="*/ 10287 h 10287"/>
                  <a:gd name="connsiteX3" fmla="*/ 0 w 1260824"/>
                  <a:gd name="connsiteY3" fmla="*/ 10287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824" h="10287">
                    <a:moveTo>
                      <a:pt x="0" y="0"/>
                    </a:moveTo>
                    <a:lnTo>
                      <a:pt x="1260824" y="0"/>
                    </a:lnTo>
                    <a:lnTo>
                      <a:pt x="1260824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98" name="任意多边形: 形状 297">
                <a:extLst>
                  <a:ext uri="{FF2B5EF4-FFF2-40B4-BE49-F238E27FC236}">
                    <a16:creationId xmlns:a16="http://schemas.microsoft.com/office/drawing/2014/main" id="{FAE77518-D34B-B928-F31E-FC7233AFD118}"/>
                  </a:ext>
                </a:extLst>
              </p:cNvPr>
              <p:cNvSpPr/>
              <p:nvPr/>
            </p:nvSpPr>
            <p:spPr>
              <a:xfrm rot="5400000">
                <a:off x="5426919" y="3226317"/>
                <a:ext cx="1526720" cy="14394"/>
              </a:xfrm>
              <a:custGeom>
                <a:avLst/>
                <a:gdLst>
                  <a:gd name="connsiteX0" fmla="*/ 0 w 765619"/>
                  <a:gd name="connsiteY0" fmla="*/ 0 h 5143"/>
                  <a:gd name="connsiteX1" fmla="*/ 765620 w 765619"/>
                  <a:gd name="connsiteY1" fmla="*/ 0 h 5143"/>
                  <a:gd name="connsiteX2" fmla="*/ 765620 w 765619"/>
                  <a:gd name="connsiteY2" fmla="*/ 5143 h 5143"/>
                  <a:gd name="connsiteX3" fmla="*/ 0 w 765619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619" h="5143">
                    <a:moveTo>
                      <a:pt x="0" y="0"/>
                    </a:moveTo>
                    <a:lnTo>
                      <a:pt x="765620" y="0"/>
                    </a:lnTo>
                    <a:lnTo>
                      <a:pt x="765620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9" name="任意多边形: 形状 298">
                <a:extLst>
                  <a:ext uri="{FF2B5EF4-FFF2-40B4-BE49-F238E27FC236}">
                    <a16:creationId xmlns:a16="http://schemas.microsoft.com/office/drawing/2014/main" id="{15D69EF1-A80F-60AF-4D02-5ED2E6D8A7D9}"/>
                  </a:ext>
                </a:extLst>
              </p:cNvPr>
              <p:cNvSpPr/>
              <p:nvPr/>
            </p:nvSpPr>
            <p:spPr>
              <a:xfrm rot="5400000">
                <a:off x="5856779" y="5059121"/>
                <a:ext cx="464398" cy="14394"/>
              </a:xfrm>
              <a:custGeom>
                <a:avLst/>
                <a:gdLst>
                  <a:gd name="connsiteX0" fmla="*/ 0 w 232886"/>
                  <a:gd name="connsiteY0" fmla="*/ 0 h 5143"/>
                  <a:gd name="connsiteX1" fmla="*/ 232886 w 232886"/>
                  <a:gd name="connsiteY1" fmla="*/ 0 h 5143"/>
                  <a:gd name="connsiteX2" fmla="*/ 232886 w 232886"/>
                  <a:gd name="connsiteY2" fmla="*/ 5143 h 5143"/>
                  <a:gd name="connsiteX3" fmla="*/ 0 w 232886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886" h="5143">
                    <a:moveTo>
                      <a:pt x="0" y="0"/>
                    </a:moveTo>
                    <a:lnTo>
                      <a:pt x="232886" y="0"/>
                    </a:lnTo>
                    <a:lnTo>
                      <a:pt x="23288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0" name="任意多边形: 形状 299">
                <a:extLst>
                  <a:ext uri="{FF2B5EF4-FFF2-40B4-BE49-F238E27FC236}">
                    <a16:creationId xmlns:a16="http://schemas.microsoft.com/office/drawing/2014/main" id="{A298AB34-C733-1046-06CE-7ED7E4C61412}"/>
                  </a:ext>
                </a:extLst>
              </p:cNvPr>
              <p:cNvSpPr/>
              <p:nvPr/>
            </p:nvSpPr>
            <p:spPr>
              <a:xfrm rot="5400000">
                <a:off x="4851248" y="2571397"/>
                <a:ext cx="1537356" cy="645394"/>
              </a:xfrm>
              <a:custGeom>
                <a:avLst/>
                <a:gdLst>
                  <a:gd name="connsiteX0" fmla="*/ 770954 w 770953"/>
                  <a:gd name="connsiteY0" fmla="*/ 0 h 230600"/>
                  <a:gd name="connsiteX1" fmla="*/ 0 w 770953"/>
                  <a:gd name="connsiteY1" fmla="*/ 0 h 230600"/>
                  <a:gd name="connsiteX2" fmla="*/ 0 w 770953"/>
                  <a:gd name="connsiteY2" fmla="*/ 230600 h 230600"/>
                  <a:gd name="connsiteX3" fmla="*/ 345853 w 770953"/>
                  <a:gd name="connsiteY3" fmla="*/ 230600 h 230600"/>
                  <a:gd name="connsiteX4" fmla="*/ 412528 w 770953"/>
                  <a:gd name="connsiteY4" fmla="*/ 163925 h 230600"/>
                  <a:gd name="connsiteX5" fmla="*/ 770954 w 770953"/>
                  <a:gd name="connsiteY5" fmla="*/ 163925 h 230600"/>
                  <a:gd name="connsiteX6" fmla="*/ 770954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770954" y="0"/>
                    </a:moveTo>
                    <a:lnTo>
                      <a:pt x="0" y="0"/>
                    </a:lnTo>
                    <a:lnTo>
                      <a:pt x="0" y="230600"/>
                    </a:lnTo>
                    <a:lnTo>
                      <a:pt x="345853" y="230600"/>
                    </a:lnTo>
                    <a:lnTo>
                      <a:pt x="412528" y="163925"/>
                    </a:lnTo>
                    <a:lnTo>
                      <a:pt x="770954" y="163925"/>
                    </a:lnTo>
                    <a:lnTo>
                      <a:pt x="770954" y="0"/>
                    </a:lnTo>
                    <a:close/>
                  </a:path>
                </a:pathLst>
              </a:custGeom>
              <a:solidFill>
                <a:srgbClr val="299D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1" name="任意多边形: 形状 300">
                <a:extLst>
                  <a:ext uri="{FF2B5EF4-FFF2-40B4-BE49-F238E27FC236}">
                    <a16:creationId xmlns:a16="http://schemas.microsoft.com/office/drawing/2014/main" id="{F1167570-B2BF-DE47-A2EF-8BEE3566A3CD}"/>
                  </a:ext>
                </a:extLst>
              </p:cNvPr>
              <p:cNvSpPr/>
              <p:nvPr/>
            </p:nvSpPr>
            <p:spPr>
              <a:xfrm rot="5400000">
                <a:off x="4851248" y="4207142"/>
                <a:ext cx="1537356" cy="645394"/>
              </a:xfrm>
              <a:custGeom>
                <a:avLst/>
                <a:gdLst>
                  <a:gd name="connsiteX0" fmla="*/ 0 w 770953"/>
                  <a:gd name="connsiteY0" fmla="*/ 0 h 230600"/>
                  <a:gd name="connsiteX1" fmla="*/ 770954 w 770953"/>
                  <a:gd name="connsiteY1" fmla="*/ 0 h 230600"/>
                  <a:gd name="connsiteX2" fmla="*/ 770954 w 770953"/>
                  <a:gd name="connsiteY2" fmla="*/ 230600 h 230600"/>
                  <a:gd name="connsiteX3" fmla="*/ 425101 w 770953"/>
                  <a:gd name="connsiteY3" fmla="*/ 230600 h 230600"/>
                  <a:gd name="connsiteX4" fmla="*/ 358426 w 770953"/>
                  <a:gd name="connsiteY4" fmla="*/ 163925 h 230600"/>
                  <a:gd name="connsiteX5" fmla="*/ 0 w 770953"/>
                  <a:gd name="connsiteY5" fmla="*/ 163925 h 230600"/>
                  <a:gd name="connsiteX6" fmla="*/ 0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0" y="0"/>
                    </a:moveTo>
                    <a:lnTo>
                      <a:pt x="770954" y="0"/>
                    </a:lnTo>
                    <a:lnTo>
                      <a:pt x="770954" y="230600"/>
                    </a:lnTo>
                    <a:lnTo>
                      <a:pt x="425101" y="230600"/>
                    </a:lnTo>
                    <a:lnTo>
                      <a:pt x="358426" y="163925"/>
                    </a:lnTo>
                    <a:lnTo>
                      <a:pt x="0" y="16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A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2" name="任意多边形: 形状 301">
                <a:extLst>
                  <a:ext uri="{FF2B5EF4-FFF2-40B4-BE49-F238E27FC236}">
                    <a16:creationId xmlns:a16="http://schemas.microsoft.com/office/drawing/2014/main" id="{E4E8109F-1A97-57B0-A842-56E4E7660FB4}"/>
                  </a:ext>
                </a:extLst>
              </p:cNvPr>
              <p:cNvSpPr/>
              <p:nvPr/>
            </p:nvSpPr>
            <p:spPr>
              <a:xfrm rot="5400000">
                <a:off x="5401441" y="5175440"/>
                <a:ext cx="43495" cy="120226"/>
              </a:xfrm>
              <a:custGeom>
                <a:avLst/>
                <a:gdLst>
                  <a:gd name="connsiteX0" fmla="*/ 0 w 21812"/>
                  <a:gd name="connsiteY0" fmla="*/ 0 h 42957"/>
                  <a:gd name="connsiteX1" fmla="*/ 0 w 21812"/>
                  <a:gd name="connsiteY1" fmla="*/ 42958 h 42957"/>
                  <a:gd name="connsiteX2" fmla="*/ 21812 w 21812"/>
                  <a:gd name="connsiteY2" fmla="*/ 21526 h 42957"/>
                  <a:gd name="connsiteX3" fmla="*/ 0 w 21812"/>
                  <a:gd name="connsiteY3" fmla="*/ 0 h 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12" h="42957">
                    <a:moveTo>
                      <a:pt x="0" y="0"/>
                    </a:moveTo>
                    <a:lnTo>
                      <a:pt x="0" y="42958"/>
                    </a:lnTo>
                    <a:lnTo>
                      <a:pt x="21812" y="21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3" name="任意多边形: 形状 302">
                <a:extLst>
                  <a:ext uri="{FF2B5EF4-FFF2-40B4-BE49-F238E27FC236}">
                    <a16:creationId xmlns:a16="http://schemas.microsoft.com/office/drawing/2014/main" id="{384ECAFB-38F3-9D20-190E-C32001278F12}"/>
                  </a:ext>
                </a:extLst>
              </p:cNvPr>
              <p:cNvSpPr/>
              <p:nvPr/>
            </p:nvSpPr>
            <p:spPr>
              <a:xfrm rot="5400000">
                <a:off x="5374477" y="2148241"/>
                <a:ext cx="117951" cy="141819"/>
              </a:xfrm>
              <a:custGeom>
                <a:avLst/>
                <a:gdLst>
                  <a:gd name="connsiteX0" fmla="*/ 33802 w 59150"/>
                  <a:gd name="connsiteY0" fmla="*/ -32 h 50672"/>
                  <a:gd name="connsiteX1" fmla="*/ 8751 w 59150"/>
                  <a:gd name="connsiteY1" fmla="*/ 22637 h 50672"/>
                  <a:gd name="connsiteX2" fmla="*/ -107 w 59150"/>
                  <a:gd name="connsiteY2" fmla="*/ 22637 h 50672"/>
                  <a:gd name="connsiteX3" fmla="*/ 13037 w 59150"/>
                  <a:gd name="connsiteY3" fmla="*/ 38068 h 50672"/>
                  <a:gd name="connsiteX4" fmla="*/ 26087 w 59150"/>
                  <a:gd name="connsiteY4" fmla="*/ 22637 h 50672"/>
                  <a:gd name="connsiteX5" fmla="*/ 17705 w 59150"/>
                  <a:gd name="connsiteY5" fmla="*/ 22637 h 50672"/>
                  <a:gd name="connsiteX6" fmla="*/ 36517 w 59150"/>
                  <a:gd name="connsiteY6" fmla="*/ 9350 h 50672"/>
                  <a:gd name="connsiteX7" fmla="*/ 49804 w 59150"/>
                  <a:gd name="connsiteY7" fmla="*/ 28161 h 50672"/>
                  <a:gd name="connsiteX8" fmla="*/ 33802 w 59150"/>
                  <a:gd name="connsiteY8" fmla="*/ 41687 h 50672"/>
                  <a:gd name="connsiteX9" fmla="*/ 33802 w 59150"/>
                  <a:gd name="connsiteY9" fmla="*/ 50640 h 50672"/>
                  <a:gd name="connsiteX10" fmla="*/ 59043 w 59150"/>
                  <a:gd name="connsiteY10" fmla="*/ 25399 h 50672"/>
                  <a:gd name="connsiteX11" fmla="*/ 33802 w 59150"/>
                  <a:gd name="connsiteY11" fmla="*/ 158 h 5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150" h="50672">
                    <a:moveTo>
                      <a:pt x="33802" y="-32"/>
                    </a:moveTo>
                    <a:cubicBezTo>
                      <a:pt x="20876" y="-4"/>
                      <a:pt x="10066" y="9778"/>
                      <a:pt x="8751" y="22637"/>
                    </a:cubicBezTo>
                    <a:lnTo>
                      <a:pt x="-107" y="22637"/>
                    </a:lnTo>
                    <a:lnTo>
                      <a:pt x="13037" y="38068"/>
                    </a:lnTo>
                    <a:lnTo>
                      <a:pt x="26087" y="22637"/>
                    </a:lnTo>
                    <a:lnTo>
                      <a:pt x="17705" y="22637"/>
                    </a:lnTo>
                    <a:cubicBezTo>
                      <a:pt x="19229" y="13769"/>
                      <a:pt x="27658" y="7826"/>
                      <a:pt x="36517" y="9350"/>
                    </a:cubicBezTo>
                    <a:cubicBezTo>
                      <a:pt x="45384" y="10874"/>
                      <a:pt x="51337" y="19294"/>
                      <a:pt x="49804" y="28161"/>
                    </a:cubicBezTo>
                    <a:cubicBezTo>
                      <a:pt x="48470" y="35962"/>
                      <a:pt x="41717" y="41668"/>
                      <a:pt x="33802" y="41687"/>
                    </a:cubicBezTo>
                    <a:lnTo>
                      <a:pt x="33802" y="50640"/>
                    </a:lnTo>
                    <a:cubicBezTo>
                      <a:pt x="47747" y="50640"/>
                      <a:pt x="59043" y="39344"/>
                      <a:pt x="59043" y="25399"/>
                    </a:cubicBezTo>
                    <a:cubicBezTo>
                      <a:pt x="59043" y="11455"/>
                      <a:pt x="47747" y="158"/>
                      <a:pt x="33802" y="158"/>
                    </a:cubicBez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4" name="任意多边形: 形状 303">
                <a:extLst>
                  <a:ext uri="{FF2B5EF4-FFF2-40B4-BE49-F238E27FC236}">
                    <a16:creationId xmlns:a16="http://schemas.microsoft.com/office/drawing/2014/main" id="{2CE6DB6D-87C3-0F88-0726-EF12AEE7623F}"/>
                  </a:ext>
                </a:extLst>
              </p:cNvPr>
              <p:cNvSpPr/>
              <p:nvPr/>
            </p:nvSpPr>
            <p:spPr>
              <a:xfrm rot="5400000">
                <a:off x="10367686" y="2170808"/>
                <a:ext cx="34189" cy="48251"/>
              </a:xfrm>
              <a:custGeom>
                <a:avLst/>
                <a:gdLst>
                  <a:gd name="connsiteX0" fmla="*/ 16752 w 17145"/>
                  <a:gd name="connsiteY0" fmla="*/ 12255 h 17240"/>
                  <a:gd name="connsiteX1" fmla="*/ 14276 w 17145"/>
                  <a:gd name="connsiteY1" fmla="*/ 12255 h 17240"/>
                  <a:gd name="connsiteX2" fmla="*/ 14276 w 17145"/>
                  <a:gd name="connsiteY2" fmla="*/ 17208 h 17240"/>
                  <a:gd name="connsiteX3" fmla="*/ 9418 w 17145"/>
                  <a:gd name="connsiteY3" fmla="*/ 17208 h 17240"/>
                  <a:gd name="connsiteX4" fmla="*/ 9418 w 17145"/>
                  <a:gd name="connsiteY4" fmla="*/ 12255 h 17240"/>
                  <a:gd name="connsiteX5" fmla="*/ -107 w 17145"/>
                  <a:gd name="connsiteY5" fmla="*/ 12255 h 17240"/>
                  <a:gd name="connsiteX6" fmla="*/ -107 w 17145"/>
                  <a:gd name="connsiteY6" fmla="*/ 7397 h 17240"/>
                  <a:gd name="connsiteX7" fmla="*/ 2274 w 17145"/>
                  <a:gd name="connsiteY7" fmla="*/ 7397 h 17240"/>
                  <a:gd name="connsiteX8" fmla="*/ 2274 w 17145"/>
                  <a:gd name="connsiteY8" fmla="*/ 4921 h 17240"/>
                  <a:gd name="connsiteX9" fmla="*/ 4751 w 17145"/>
                  <a:gd name="connsiteY9" fmla="*/ 4921 h 17240"/>
                  <a:gd name="connsiteX10" fmla="*/ 4751 w 17145"/>
                  <a:gd name="connsiteY10" fmla="*/ 2444 h 17240"/>
                  <a:gd name="connsiteX11" fmla="*/ 7227 w 17145"/>
                  <a:gd name="connsiteY11" fmla="*/ 2444 h 17240"/>
                  <a:gd name="connsiteX12" fmla="*/ 7227 w 17145"/>
                  <a:gd name="connsiteY12" fmla="*/ -32 h 17240"/>
                  <a:gd name="connsiteX13" fmla="*/ 14561 w 17145"/>
                  <a:gd name="connsiteY13" fmla="*/ -32 h 17240"/>
                  <a:gd name="connsiteX14" fmla="*/ 14561 w 17145"/>
                  <a:gd name="connsiteY14" fmla="*/ 9493 h 17240"/>
                  <a:gd name="connsiteX15" fmla="*/ 17038 w 17145"/>
                  <a:gd name="connsiteY15" fmla="*/ 9493 h 17240"/>
                  <a:gd name="connsiteX16" fmla="*/ 9418 w 17145"/>
                  <a:gd name="connsiteY16" fmla="*/ 9778 h 17240"/>
                  <a:gd name="connsiteX17" fmla="*/ 9418 w 17145"/>
                  <a:gd name="connsiteY17" fmla="*/ 4921 h 17240"/>
                  <a:gd name="connsiteX18" fmla="*/ 6941 w 17145"/>
                  <a:gd name="connsiteY18" fmla="*/ 4921 h 17240"/>
                  <a:gd name="connsiteX19" fmla="*/ 6941 w 17145"/>
                  <a:gd name="connsiteY19" fmla="*/ 7397 h 17240"/>
                  <a:gd name="connsiteX20" fmla="*/ 4465 w 17145"/>
                  <a:gd name="connsiteY20" fmla="*/ 7397 h 17240"/>
                  <a:gd name="connsiteX21" fmla="*/ 4465 w 17145"/>
                  <a:gd name="connsiteY21" fmla="*/ 9778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145" h="17240">
                    <a:moveTo>
                      <a:pt x="16752" y="12255"/>
                    </a:moveTo>
                    <a:lnTo>
                      <a:pt x="14276" y="12255"/>
                    </a:lnTo>
                    <a:lnTo>
                      <a:pt x="14276" y="17208"/>
                    </a:lnTo>
                    <a:lnTo>
                      <a:pt x="9418" y="17208"/>
                    </a:lnTo>
                    <a:lnTo>
                      <a:pt x="9418" y="12255"/>
                    </a:lnTo>
                    <a:lnTo>
                      <a:pt x="-107" y="12255"/>
                    </a:lnTo>
                    <a:lnTo>
                      <a:pt x="-107" y="7397"/>
                    </a:lnTo>
                    <a:lnTo>
                      <a:pt x="2274" y="7397"/>
                    </a:lnTo>
                    <a:lnTo>
                      <a:pt x="2274" y="4921"/>
                    </a:lnTo>
                    <a:lnTo>
                      <a:pt x="4751" y="4921"/>
                    </a:lnTo>
                    <a:lnTo>
                      <a:pt x="4751" y="2444"/>
                    </a:lnTo>
                    <a:lnTo>
                      <a:pt x="7227" y="2444"/>
                    </a:lnTo>
                    <a:lnTo>
                      <a:pt x="7227" y="-32"/>
                    </a:lnTo>
                    <a:lnTo>
                      <a:pt x="14561" y="-32"/>
                    </a:lnTo>
                    <a:lnTo>
                      <a:pt x="14561" y="9493"/>
                    </a:lnTo>
                    <a:lnTo>
                      <a:pt x="17038" y="9493"/>
                    </a:lnTo>
                    <a:close/>
                    <a:moveTo>
                      <a:pt x="9418" y="9778"/>
                    </a:moveTo>
                    <a:lnTo>
                      <a:pt x="9418" y="4921"/>
                    </a:lnTo>
                    <a:lnTo>
                      <a:pt x="6941" y="4921"/>
                    </a:lnTo>
                    <a:lnTo>
                      <a:pt x="6941" y="7397"/>
                    </a:lnTo>
                    <a:lnTo>
                      <a:pt x="4465" y="7397"/>
                    </a:lnTo>
                    <a:lnTo>
                      <a:pt x="4465" y="977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5" name="任意多边形: 形状 304">
                <a:extLst>
                  <a:ext uri="{FF2B5EF4-FFF2-40B4-BE49-F238E27FC236}">
                    <a16:creationId xmlns:a16="http://schemas.microsoft.com/office/drawing/2014/main" id="{92B4ED09-2552-981E-3C38-5709402D719E}"/>
                  </a:ext>
                </a:extLst>
              </p:cNvPr>
              <p:cNvSpPr/>
              <p:nvPr/>
            </p:nvSpPr>
            <p:spPr>
              <a:xfrm rot="5400000">
                <a:off x="10367591" y="2209271"/>
                <a:ext cx="34378" cy="48251"/>
              </a:xfrm>
              <a:custGeom>
                <a:avLst/>
                <a:gdLst>
                  <a:gd name="connsiteX0" fmla="*/ 17133 w 17240"/>
                  <a:gd name="connsiteY0" fmla="*/ 4921 h 17240"/>
                  <a:gd name="connsiteX1" fmla="*/ 14561 w 17240"/>
                  <a:gd name="connsiteY1" fmla="*/ 4921 h 17240"/>
                  <a:gd name="connsiteX2" fmla="*/ 14561 w 17240"/>
                  <a:gd name="connsiteY2" fmla="*/ 7397 h 17240"/>
                  <a:gd name="connsiteX3" fmla="*/ 12180 w 17240"/>
                  <a:gd name="connsiteY3" fmla="*/ 7397 h 17240"/>
                  <a:gd name="connsiteX4" fmla="*/ 12180 w 17240"/>
                  <a:gd name="connsiteY4" fmla="*/ 9778 h 17240"/>
                  <a:gd name="connsiteX5" fmla="*/ 9704 w 17240"/>
                  <a:gd name="connsiteY5" fmla="*/ 9778 h 17240"/>
                  <a:gd name="connsiteX6" fmla="*/ 9704 w 17240"/>
                  <a:gd name="connsiteY6" fmla="*/ 17208 h 17240"/>
                  <a:gd name="connsiteX7" fmla="*/ 4846 w 17240"/>
                  <a:gd name="connsiteY7" fmla="*/ 17208 h 17240"/>
                  <a:gd name="connsiteX8" fmla="*/ 4846 w 17240"/>
                  <a:gd name="connsiteY8" fmla="*/ 9778 h 17240"/>
                  <a:gd name="connsiteX9" fmla="*/ 7227 w 17240"/>
                  <a:gd name="connsiteY9" fmla="*/ 9778 h 17240"/>
                  <a:gd name="connsiteX10" fmla="*/ 7227 w 17240"/>
                  <a:gd name="connsiteY10" fmla="*/ 7397 h 17240"/>
                  <a:gd name="connsiteX11" fmla="*/ 9704 w 17240"/>
                  <a:gd name="connsiteY11" fmla="*/ 7397 h 17240"/>
                  <a:gd name="connsiteX12" fmla="*/ 9704 w 17240"/>
                  <a:gd name="connsiteY12" fmla="*/ 4921 h 17240"/>
                  <a:gd name="connsiteX13" fmla="*/ 12180 w 17240"/>
                  <a:gd name="connsiteY13" fmla="*/ 4921 h 17240"/>
                  <a:gd name="connsiteX14" fmla="*/ 12180 w 17240"/>
                  <a:gd name="connsiteY14" fmla="*/ 2444 h 17240"/>
                  <a:gd name="connsiteX15" fmla="*/ 4846 w 17240"/>
                  <a:gd name="connsiteY15" fmla="*/ 2444 h 17240"/>
                  <a:gd name="connsiteX16" fmla="*/ 4846 w 17240"/>
                  <a:gd name="connsiteY16" fmla="*/ 4921 h 17240"/>
                  <a:gd name="connsiteX17" fmla="*/ -107 w 17240"/>
                  <a:gd name="connsiteY17" fmla="*/ 4921 h 17240"/>
                  <a:gd name="connsiteX18" fmla="*/ -107 w 17240"/>
                  <a:gd name="connsiteY18" fmla="*/ -32 h 17240"/>
                  <a:gd name="connsiteX19" fmla="*/ 17133 w 17240"/>
                  <a:gd name="connsiteY1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240" h="17240">
                    <a:moveTo>
                      <a:pt x="17133" y="4921"/>
                    </a:moveTo>
                    <a:lnTo>
                      <a:pt x="14561" y="4921"/>
                    </a:lnTo>
                    <a:lnTo>
                      <a:pt x="14561" y="7397"/>
                    </a:lnTo>
                    <a:lnTo>
                      <a:pt x="12180" y="7397"/>
                    </a:lnTo>
                    <a:lnTo>
                      <a:pt x="12180" y="9778"/>
                    </a:lnTo>
                    <a:lnTo>
                      <a:pt x="9704" y="9778"/>
                    </a:lnTo>
                    <a:lnTo>
                      <a:pt x="9704" y="17208"/>
                    </a:lnTo>
                    <a:lnTo>
                      <a:pt x="4846" y="17208"/>
                    </a:lnTo>
                    <a:lnTo>
                      <a:pt x="4846" y="9778"/>
                    </a:lnTo>
                    <a:lnTo>
                      <a:pt x="7227" y="9778"/>
                    </a:lnTo>
                    <a:lnTo>
                      <a:pt x="7227" y="7397"/>
                    </a:lnTo>
                    <a:lnTo>
                      <a:pt x="9704" y="7397"/>
                    </a:lnTo>
                    <a:lnTo>
                      <a:pt x="9704" y="4921"/>
                    </a:lnTo>
                    <a:lnTo>
                      <a:pt x="12180" y="4921"/>
                    </a:lnTo>
                    <a:lnTo>
                      <a:pt x="12180" y="2444"/>
                    </a:lnTo>
                    <a:lnTo>
                      <a:pt x="4846" y="2444"/>
                    </a:lnTo>
                    <a:lnTo>
                      <a:pt x="4846" y="4921"/>
                    </a:lnTo>
                    <a:lnTo>
                      <a:pt x="-107" y="4921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6" name="任意多边形: 形状 305">
                <a:extLst>
                  <a:ext uri="{FF2B5EF4-FFF2-40B4-BE49-F238E27FC236}">
                    <a16:creationId xmlns:a16="http://schemas.microsoft.com/office/drawing/2014/main" id="{418107DB-7329-DE95-430D-DCB968299DAA}"/>
                  </a:ext>
                </a:extLst>
              </p:cNvPr>
              <p:cNvSpPr/>
              <p:nvPr/>
            </p:nvSpPr>
            <p:spPr>
              <a:xfrm rot="5400000">
                <a:off x="10367288" y="2249273"/>
                <a:ext cx="34189" cy="47450"/>
              </a:xfrm>
              <a:custGeom>
                <a:avLst/>
                <a:gdLst>
                  <a:gd name="connsiteX0" fmla="*/ 17038 w 17145"/>
                  <a:gd name="connsiteY0" fmla="*/ 14446 h 16954"/>
                  <a:gd name="connsiteX1" fmla="*/ 14561 w 17145"/>
                  <a:gd name="connsiteY1" fmla="*/ 14446 h 16954"/>
                  <a:gd name="connsiteX2" fmla="*/ 14561 w 17145"/>
                  <a:gd name="connsiteY2" fmla="*/ 16922 h 16954"/>
                  <a:gd name="connsiteX3" fmla="*/ 2274 w 17145"/>
                  <a:gd name="connsiteY3" fmla="*/ 16922 h 16954"/>
                  <a:gd name="connsiteX4" fmla="*/ 2274 w 17145"/>
                  <a:gd name="connsiteY4" fmla="*/ 14446 h 16954"/>
                  <a:gd name="connsiteX5" fmla="*/ -107 w 17145"/>
                  <a:gd name="connsiteY5" fmla="*/ 14446 h 16954"/>
                  <a:gd name="connsiteX6" fmla="*/ -107 w 17145"/>
                  <a:gd name="connsiteY6" fmla="*/ 4921 h 16954"/>
                  <a:gd name="connsiteX7" fmla="*/ 2274 w 17145"/>
                  <a:gd name="connsiteY7" fmla="*/ 4921 h 16954"/>
                  <a:gd name="connsiteX8" fmla="*/ 2274 w 17145"/>
                  <a:gd name="connsiteY8" fmla="*/ 2444 h 16954"/>
                  <a:gd name="connsiteX9" fmla="*/ 4751 w 17145"/>
                  <a:gd name="connsiteY9" fmla="*/ 2444 h 16954"/>
                  <a:gd name="connsiteX10" fmla="*/ 4751 w 17145"/>
                  <a:gd name="connsiteY10" fmla="*/ -32 h 16954"/>
                  <a:gd name="connsiteX11" fmla="*/ 14276 w 17145"/>
                  <a:gd name="connsiteY11" fmla="*/ -32 h 16954"/>
                  <a:gd name="connsiteX12" fmla="*/ 14276 w 17145"/>
                  <a:gd name="connsiteY12" fmla="*/ 2444 h 16954"/>
                  <a:gd name="connsiteX13" fmla="*/ 6941 w 17145"/>
                  <a:gd name="connsiteY13" fmla="*/ 2444 h 16954"/>
                  <a:gd name="connsiteX14" fmla="*/ 6941 w 17145"/>
                  <a:gd name="connsiteY14" fmla="*/ 4921 h 16954"/>
                  <a:gd name="connsiteX15" fmla="*/ 4465 w 17145"/>
                  <a:gd name="connsiteY15" fmla="*/ 4921 h 16954"/>
                  <a:gd name="connsiteX16" fmla="*/ 4465 w 17145"/>
                  <a:gd name="connsiteY16" fmla="*/ 7397 h 16954"/>
                  <a:gd name="connsiteX17" fmla="*/ 13990 w 17145"/>
                  <a:gd name="connsiteY17" fmla="*/ 7397 h 16954"/>
                  <a:gd name="connsiteX18" fmla="*/ 13990 w 17145"/>
                  <a:gd name="connsiteY18" fmla="*/ 9778 h 16954"/>
                  <a:gd name="connsiteX19" fmla="*/ 16466 w 17145"/>
                  <a:gd name="connsiteY19" fmla="*/ 9778 h 16954"/>
                  <a:gd name="connsiteX20" fmla="*/ 12085 w 17145"/>
                  <a:gd name="connsiteY20" fmla="*/ 14446 h 16954"/>
                  <a:gd name="connsiteX21" fmla="*/ 12085 w 17145"/>
                  <a:gd name="connsiteY21" fmla="*/ 9493 h 16954"/>
                  <a:gd name="connsiteX22" fmla="*/ 4751 w 17145"/>
                  <a:gd name="connsiteY22" fmla="*/ 9493 h 16954"/>
                  <a:gd name="connsiteX23" fmla="*/ 4751 w 17145"/>
                  <a:gd name="connsiteY23" fmla="*/ 14446 h 1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45" h="16954">
                    <a:moveTo>
                      <a:pt x="17038" y="14446"/>
                    </a:moveTo>
                    <a:lnTo>
                      <a:pt x="14561" y="14446"/>
                    </a:lnTo>
                    <a:lnTo>
                      <a:pt x="14561" y="16922"/>
                    </a:lnTo>
                    <a:lnTo>
                      <a:pt x="2274" y="16922"/>
                    </a:lnTo>
                    <a:lnTo>
                      <a:pt x="2274" y="14446"/>
                    </a:lnTo>
                    <a:lnTo>
                      <a:pt x="-107" y="14446"/>
                    </a:lnTo>
                    <a:lnTo>
                      <a:pt x="-107" y="4921"/>
                    </a:lnTo>
                    <a:lnTo>
                      <a:pt x="2274" y="4921"/>
                    </a:lnTo>
                    <a:lnTo>
                      <a:pt x="2274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4276" y="-32"/>
                    </a:lnTo>
                    <a:lnTo>
                      <a:pt x="14276" y="2444"/>
                    </a:lnTo>
                    <a:lnTo>
                      <a:pt x="6941" y="2444"/>
                    </a:lnTo>
                    <a:lnTo>
                      <a:pt x="6941" y="4921"/>
                    </a:lnTo>
                    <a:lnTo>
                      <a:pt x="4465" y="4921"/>
                    </a:lnTo>
                    <a:lnTo>
                      <a:pt x="4465" y="7397"/>
                    </a:lnTo>
                    <a:lnTo>
                      <a:pt x="13990" y="7397"/>
                    </a:lnTo>
                    <a:lnTo>
                      <a:pt x="13990" y="9778"/>
                    </a:lnTo>
                    <a:lnTo>
                      <a:pt x="16466" y="9778"/>
                    </a:lnTo>
                    <a:close/>
                    <a:moveTo>
                      <a:pt x="12085" y="14446"/>
                    </a:moveTo>
                    <a:lnTo>
                      <a:pt x="12085" y="9493"/>
                    </a:lnTo>
                    <a:lnTo>
                      <a:pt x="4751" y="9493"/>
                    </a:lnTo>
                    <a:lnTo>
                      <a:pt x="4751" y="1444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7" name="任意多边形: 形状 306">
                <a:extLst>
                  <a:ext uri="{FF2B5EF4-FFF2-40B4-BE49-F238E27FC236}">
                    <a16:creationId xmlns:a16="http://schemas.microsoft.com/office/drawing/2014/main" id="{0CE2E48C-3564-23A5-B6DC-7D7D3D6CB3A6}"/>
                  </a:ext>
                </a:extLst>
              </p:cNvPr>
              <p:cNvSpPr/>
              <p:nvPr/>
            </p:nvSpPr>
            <p:spPr>
              <a:xfrm rot="5400000">
                <a:off x="10340229" y="2310123"/>
                <a:ext cx="34189" cy="6664"/>
              </a:xfrm>
              <a:custGeom>
                <a:avLst/>
                <a:gdLst>
                  <a:gd name="connsiteX0" fmla="*/ 17038 w 17145"/>
                  <a:gd name="connsiteY0" fmla="*/ 2349 h 2381"/>
                  <a:gd name="connsiteX1" fmla="*/ -107 w 17145"/>
                  <a:gd name="connsiteY1" fmla="*/ 2349 h 2381"/>
                  <a:gd name="connsiteX2" fmla="*/ -107 w 17145"/>
                  <a:gd name="connsiteY2" fmla="*/ -32 h 2381"/>
                  <a:gd name="connsiteX3" fmla="*/ 17038 w 17145"/>
                  <a:gd name="connsiteY3" fmla="*/ -32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2381">
                    <a:moveTo>
                      <a:pt x="17038" y="2349"/>
                    </a:moveTo>
                    <a:lnTo>
                      <a:pt x="-107" y="2349"/>
                    </a:lnTo>
                    <a:lnTo>
                      <a:pt x="-107" y="-32"/>
                    </a:lnTo>
                    <a:lnTo>
                      <a:pt x="17038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8" name="任意多边形: 形状 307">
                <a:extLst>
                  <a:ext uri="{FF2B5EF4-FFF2-40B4-BE49-F238E27FC236}">
                    <a16:creationId xmlns:a16="http://schemas.microsoft.com/office/drawing/2014/main" id="{172A30A0-2B13-4185-38C2-81DE5D9718D3}"/>
                  </a:ext>
                </a:extLst>
              </p:cNvPr>
              <p:cNvSpPr/>
              <p:nvPr/>
            </p:nvSpPr>
            <p:spPr>
              <a:xfrm rot="5400000">
                <a:off x="10367591" y="2329880"/>
                <a:ext cx="34378" cy="48251"/>
              </a:xfrm>
              <a:custGeom>
                <a:avLst/>
                <a:gdLst>
                  <a:gd name="connsiteX0" fmla="*/ 17133 w 17240"/>
                  <a:gd name="connsiteY0" fmla="*/ 2444 h 17240"/>
                  <a:gd name="connsiteX1" fmla="*/ 4846 w 17240"/>
                  <a:gd name="connsiteY1" fmla="*/ 2444 h 17240"/>
                  <a:gd name="connsiteX2" fmla="*/ 4846 w 17240"/>
                  <a:gd name="connsiteY2" fmla="*/ 7397 h 17240"/>
                  <a:gd name="connsiteX3" fmla="*/ 14371 w 17240"/>
                  <a:gd name="connsiteY3" fmla="*/ 7397 h 17240"/>
                  <a:gd name="connsiteX4" fmla="*/ 14371 w 17240"/>
                  <a:gd name="connsiteY4" fmla="*/ 9778 h 17240"/>
                  <a:gd name="connsiteX5" fmla="*/ 4846 w 17240"/>
                  <a:gd name="connsiteY5" fmla="*/ 9778 h 17240"/>
                  <a:gd name="connsiteX6" fmla="*/ 4846 w 17240"/>
                  <a:gd name="connsiteY6" fmla="*/ 17208 h 17240"/>
                  <a:gd name="connsiteX7" fmla="*/ -107 w 17240"/>
                  <a:gd name="connsiteY7" fmla="*/ 17208 h 17240"/>
                  <a:gd name="connsiteX8" fmla="*/ -107 w 17240"/>
                  <a:gd name="connsiteY8" fmla="*/ -32 h 17240"/>
                  <a:gd name="connsiteX9" fmla="*/ 17133 w 17240"/>
                  <a:gd name="connsiteY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40" h="17240">
                    <a:moveTo>
                      <a:pt x="17133" y="2444"/>
                    </a:moveTo>
                    <a:lnTo>
                      <a:pt x="4846" y="2444"/>
                    </a:lnTo>
                    <a:lnTo>
                      <a:pt x="4846" y="7397"/>
                    </a:lnTo>
                    <a:lnTo>
                      <a:pt x="14371" y="7397"/>
                    </a:lnTo>
                    <a:lnTo>
                      <a:pt x="14371" y="9778"/>
                    </a:lnTo>
                    <a:lnTo>
                      <a:pt x="4846" y="9778"/>
                    </a:lnTo>
                    <a:lnTo>
                      <a:pt x="4846" y="17208"/>
                    </a:lnTo>
                    <a:lnTo>
                      <a:pt x="-107" y="17208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9" name="任意多边形: 形状 308">
                <a:extLst>
                  <a:ext uri="{FF2B5EF4-FFF2-40B4-BE49-F238E27FC236}">
                    <a16:creationId xmlns:a16="http://schemas.microsoft.com/office/drawing/2014/main" id="{B99BA6F8-69F7-3A1B-3453-D5397BDF7AD5}"/>
                  </a:ext>
                </a:extLst>
              </p:cNvPr>
              <p:cNvSpPr/>
              <p:nvPr/>
            </p:nvSpPr>
            <p:spPr>
              <a:xfrm rot="5400000">
                <a:off x="10367402" y="2370717"/>
                <a:ext cx="34757" cy="48251"/>
              </a:xfrm>
              <a:custGeom>
                <a:avLst/>
                <a:gdLst>
                  <a:gd name="connsiteX0" fmla="*/ 17038 w 17430"/>
                  <a:gd name="connsiteY0" fmla="*/ 17208 h 17240"/>
                  <a:gd name="connsiteX1" fmla="*/ 4751 w 17430"/>
                  <a:gd name="connsiteY1" fmla="*/ 17208 h 17240"/>
                  <a:gd name="connsiteX2" fmla="*/ 4751 w 17430"/>
                  <a:gd name="connsiteY2" fmla="*/ 14636 h 17240"/>
                  <a:gd name="connsiteX3" fmla="*/ 2369 w 17430"/>
                  <a:gd name="connsiteY3" fmla="*/ 14636 h 17240"/>
                  <a:gd name="connsiteX4" fmla="*/ 2369 w 17430"/>
                  <a:gd name="connsiteY4" fmla="*/ 12255 h 17240"/>
                  <a:gd name="connsiteX5" fmla="*/ -107 w 17430"/>
                  <a:gd name="connsiteY5" fmla="*/ 12255 h 17240"/>
                  <a:gd name="connsiteX6" fmla="*/ -107 w 17430"/>
                  <a:gd name="connsiteY6" fmla="*/ 4921 h 17240"/>
                  <a:gd name="connsiteX7" fmla="*/ 2369 w 17430"/>
                  <a:gd name="connsiteY7" fmla="*/ 4921 h 17240"/>
                  <a:gd name="connsiteX8" fmla="*/ 2369 w 17430"/>
                  <a:gd name="connsiteY8" fmla="*/ 2444 h 17240"/>
                  <a:gd name="connsiteX9" fmla="*/ 4751 w 17430"/>
                  <a:gd name="connsiteY9" fmla="*/ 2444 h 17240"/>
                  <a:gd name="connsiteX10" fmla="*/ 4751 w 17430"/>
                  <a:gd name="connsiteY10" fmla="*/ -32 h 17240"/>
                  <a:gd name="connsiteX11" fmla="*/ 17038 w 17430"/>
                  <a:gd name="connsiteY11" fmla="*/ -32 h 17240"/>
                  <a:gd name="connsiteX12" fmla="*/ 17038 w 17430"/>
                  <a:gd name="connsiteY12" fmla="*/ 2444 h 17240"/>
                  <a:gd name="connsiteX13" fmla="*/ 7513 w 17430"/>
                  <a:gd name="connsiteY13" fmla="*/ 2444 h 17240"/>
                  <a:gd name="connsiteX14" fmla="*/ 7513 w 17430"/>
                  <a:gd name="connsiteY14" fmla="*/ 4921 h 17240"/>
                  <a:gd name="connsiteX15" fmla="*/ 5036 w 17430"/>
                  <a:gd name="connsiteY15" fmla="*/ 4921 h 17240"/>
                  <a:gd name="connsiteX16" fmla="*/ 5036 w 17430"/>
                  <a:gd name="connsiteY16" fmla="*/ 12255 h 17240"/>
                  <a:gd name="connsiteX17" fmla="*/ 7513 w 17430"/>
                  <a:gd name="connsiteY17" fmla="*/ 12255 h 17240"/>
                  <a:gd name="connsiteX18" fmla="*/ 7513 w 17430"/>
                  <a:gd name="connsiteY18" fmla="*/ 14731 h 17240"/>
                  <a:gd name="connsiteX19" fmla="*/ 12466 w 17430"/>
                  <a:gd name="connsiteY19" fmla="*/ 14731 h 17240"/>
                  <a:gd name="connsiteX20" fmla="*/ 12466 w 17430"/>
                  <a:gd name="connsiteY20" fmla="*/ 9778 h 17240"/>
                  <a:gd name="connsiteX21" fmla="*/ 9990 w 17430"/>
                  <a:gd name="connsiteY21" fmla="*/ 9778 h 17240"/>
                  <a:gd name="connsiteX22" fmla="*/ 9990 w 17430"/>
                  <a:gd name="connsiteY22" fmla="*/ 7397 h 17240"/>
                  <a:gd name="connsiteX23" fmla="*/ 17324 w 17430"/>
                  <a:gd name="connsiteY23" fmla="*/ 7397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430" h="17240">
                    <a:moveTo>
                      <a:pt x="17038" y="17208"/>
                    </a:moveTo>
                    <a:lnTo>
                      <a:pt x="4751" y="17208"/>
                    </a:lnTo>
                    <a:lnTo>
                      <a:pt x="4751" y="14636"/>
                    </a:lnTo>
                    <a:lnTo>
                      <a:pt x="2369" y="14636"/>
                    </a:lnTo>
                    <a:lnTo>
                      <a:pt x="2369" y="12255"/>
                    </a:lnTo>
                    <a:lnTo>
                      <a:pt x="-107" y="12255"/>
                    </a:lnTo>
                    <a:lnTo>
                      <a:pt x="-107" y="4921"/>
                    </a:lnTo>
                    <a:lnTo>
                      <a:pt x="2369" y="4921"/>
                    </a:lnTo>
                    <a:lnTo>
                      <a:pt x="2369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7038" y="-32"/>
                    </a:lnTo>
                    <a:lnTo>
                      <a:pt x="17038" y="2444"/>
                    </a:lnTo>
                    <a:lnTo>
                      <a:pt x="7513" y="2444"/>
                    </a:lnTo>
                    <a:lnTo>
                      <a:pt x="7513" y="4921"/>
                    </a:lnTo>
                    <a:lnTo>
                      <a:pt x="5036" y="4921"/>
                    </a:lnTo>
                    <a:lnTo>
                      <a:pt x="5036" y="12255"/>
                    </a:lnTo>
                    <a:lnTo>
                      <a:pt x="7513" y="12255"/>
                    </a:lnTo>
                    <a:lnTo>
                      <a:pt x="7513" y="14731"/>
                    </a:lnTo>
                    <a:lnTo>
                      <a:pt x="12466" y="14731"/>
                    </a:lnTo>
                    <a:lnTo>
                      <a:pt x="12466" y="9778"/>
                    </a:lnTo>
                    <a:lnTo>
                      <a:pt x="9990" y="9778"/>
                    </a:lnTo>
                    <a:lnTo>
                      <a:pt x="9990" y="7397"/>
                    </a:lnTo>
                    <a:lnTo>
                      <a:pt x="17324" y="73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0" name="任意多边形: 形状 309">
                <a:extLst>
                  <a:ext uri="{FF2B5EF4-FFF2-40B4-BE49-F238E27FC236}">
                    <a16:creationId xmlns:a16="http://schemas.microsoft.com/office/drawing/2014/main" id="{31133C46-9361-B958-BBFF-1E0E9D80809C}"/>
                  </a:ext>
                </a:extLst>
              </p:cNvPr>
              <p:cNvSpPr/>
              <p:nvPr/>
            </p:nvSpPr>
            <p:spPr>
              <a:xfrm rot="5400000">
                <a:off x="5365767" y="2633275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7111 h 10001"/>
                  <a:gd name="connsiteX7" fmla="*/ 2750 w 10001"/>
                  <a:gd name="connsiteY7" fmla="*/ 7111 h 10001"/>
                  <a:gd name="connsiteX8" fmla="*/ 2750 w 10001"/>
                  <a:gd name="connsiteY8" fmla="*/ 8540 h 10001"/>
                  <a:gd name="connsiteX9" fmla="*/ 7037 w 10001"/>
                  <a:gd name="connsiteY9" fmla="*/ 8540 h 10001"/>
                  <a:gd name="connsiteX10" fmla="*/ 7037 w 10001"/>
                  <a:gd name="connsiteY10" fmla="*/ 4254 h 10001"/>
                  <a:gd name="connsiteX11" fmla="*/ -107 w 10001"/>
                  <a:gd name="connsiteY11" fmla="*/ 4254 h 10001"/>
                  <a:gd name="connsiteX12" fmla="*/ -107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1396 h 10001"/>
                  <a:gd name="connsiteX15" fmla="*/ 2750 w 10001"/>
                  <a:gd name="connsiteY15" fmla="*/ 1396 h 10001"/>
                  <a:gd name="connsiteX16" fmla="*/ 2750 w 10001"/>
                  <a:gd name="connsiteY16" fmla="*/ 2825 h 10001"/>
                  <a:gd name="connsiteX17" fmla="*/ 8465 w 10001"/>
                  <a:gd name="connsiteY17" fmla="*/ 2825 h 10001"/>
                  <a:gd name="connsiteX18" fmla="*/ 8465 w 10001"/>
                  <a:gd name="connsiteY18" fmla="*/ 4254 h 10001"/>
                  <a:gd name="connsiteX19" fmla="*/ 9894 w 10001"/>
                  <a:gd name="connsiteY19" fmla="*/ 425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7111"/>
                    </a:lnTo>
                    <a:lnTo>
                      <a:pt x="2750" y="7111"/>
                    </a:lnTo>
                    <a:lnTo>
                      <a:pt x="2750" y="8540"/>
                    </a:lnTo>
                    <a:lnTo>
                      <a:pt x="7037" y="8540"/>
                    </a:lnTo>
                    <a:lnTo>
                      <a:pt x="7037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8465" y="2825"/>
                    </a:lnTo>
                    <a:lnTo>
                      <a:pt x="8465" y="4254"/>
                    </a:lnTo>
                    <a:lnTo>
                      <a:pt x="9894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>
                <a:extLst>
                  <a:ext uri="{FF2B5EF4-FFF2-40B4-BE49-F238E27FC236}">
                    <a16:creationId xmlns:a16="http://schemas.microsoft.com/office/drawing/2014/main" id="{F68E1863-B0AF-1EC4-3137-1F27A4D91234}"/>
                  </a:ext>
                </a:extLst>
              </p:cNvPr>
              <p:cNvSpPr/>
              <p:nvPr/>
            </p:nvSpPr>
            <p:spPr>
              <a:xfrm rot="5400000">
                <a:off x="5367099" y="2657017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9969 h 10001"/>
                  <a:gd name="connsiteX3" fmla="*/ 5608 w 10001"/>
                  <a:gd name="connsiteY3" fmla="*/ 9969 h 10001"/>
                  <a:gd name="connsiteX4" fmla="*/ 5608 w 10001"/>
                  <a:gd name="connsiteY4" fmla="*/ 7111 h 10001"/>
                  <a:gd name="connsiteX5" fmla="*/ -107 w 10001"/>
                  <a:gd name="connsiteY5" fmla="*/ 7111 h 10001"/>
                  <a:gd name="connsiteX6" fmla="*/ -107 w 10001"/>
                  <a:gd name="connsiteY6" fmla="*/ 4254 h 10001"/>
                  <a:gd name="connsiteX7" fmla="*/ 1226 w 10001"/>
                  <a:gd name="connsiteY7" fmla="*/ 4254 h 10001"/>
                  <a:gd name="connsiteX8" fmla="*/ 1226 w 10001"/>
                  <a:gd name="connsiteY8" fmla="*/ 2825 h 10001"/>
                  <a:gd name="connsiteX9" fmla="*/ 2750 w 10001"/>
                  <a:gd name="connsiteY9" fmla="*/ 2825 h 10001"/>
                  <a:gd name="connsiteX10" fmla="*/ 2750 w 10001"/>
                  <a:gd name="connsiteY10" fmla="*/ 1396 h 10001"/>
                  <a:gd name="connsiteX11" fmla="*/ 4179 w 10001"/>
                  <a:gd name="connsiteY11" fmla="*/ 1396 h 10001"/>
                  <a:gd name="connsiteX12" fmla="*/ 4179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5682 h 10001"/>
                  <a:gd name="connsiteX15" fmla="*/ 9894 w 10001"/>
                  <a:gd name="connsiteY15" fmla="*/ 5682 h 10001"/>
                  <a:gd name="connsiteX16" fmla="*/ 5608 w 10001"/>
                  <a:gd name="connsiteY16" fmla="*/ 5682 h 10001"/>
                  <a:gd name="connsiteX17" fmla="*/ 5608 w 10001"/>
                  <a:gd name="connsiteY17" fmla="*/ 2825 h 10001"/>
                  <a:gd name="connsiteX18" fmla="*/ 4179 w 10001"/>
                  <a:gd name="connsiteY18" fmla="*/ 2825 h 10001"/>
                  <a:gd name="connsiteX19" fmla="*/ 4179 w 10001"/>
                  <a:gd name="connsiteY19" fmla="*/ 4254 h 10001"/>
                  <a:gd name="connsiteX20" fmla="*/ 2750 w 10001"/>
                  <a:gd name="connsiteY20" fmla="*/ 4254 h 10001"/>
                  <a:gd name="connsiteX21" fmla="*/ 2750 w 10001"/>
                  <a:gd name="connsiteY21" fmla="*/ 568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9969"/>
                    </a:lnTo>
                    <a:lnTo>
                      <a:pt x="5608" y="9969"/>
                    </a:lnTo>
                    <a:lnTo>
                      <a:pt x="5608" y="7111"/>
                    </a:lnTo>
                    <a:lnTo>
                      <a:pt x="-107" y="7111"/>
                    </a:lnTo>
                    <a:lnTo>
                      <a:pt x="-107" y="4254"/>
                    </a:lnTo>
                    <a:lnTo>
                      <a:pt x="1226" y="4254"/>
                    </a:lnTo>
                    <a:lnTo>
                      <a:pt x="1226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682"/>
                    </a:moveTo>
                    <a:lnTo>
                      <a:pt x="5608" y="2825"/>
                    </a:lnTo>
                    <a:lnTo>
                      <a:pt x="4179" y="2825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>
                <a:extLst>
                  <a:ext uri="{FF2B5EF4-FFF2-40B4-BE49-F238E27FC236}">
                    <a16:creationId xmlns:a16="http://schemas.microsoft.com/office/drawing/2014/main" id="{9BD817BF-DFAD-599D-0A13-DB8A5C12B74B}"/>
                  </a:ext>
                </a:extLst>
              </p:cNvPr>
              <p:cNvSpPr/>
              <p:nvPr/>
            </p:nvSpPr>
            <p:spPr>
              <a:xfrm rot="5400000">
                <a:off x="5367004" y="2679145"/>
                <a:ext cx="20132" cy="27990"/>
              </a:xfrm>
              <a:custGeom>
                <a:avLst/>
                <a:gdLst>
                  <a:gd name="connsiteX0" fmla="*/ 9989 w 10096"/>
                  <a:gd name="connsiteY0" fmla="*/ 2825 h 10001"/>
                  <a:gd name="connsiteX1" fmla="*/ 8465 w 10096"/>
                  <a:gd name="connsiteY1" fmla="*/ 2825 h 10001"/>
                  <a:gd name="connsiteX2" fmla="*/ 8465 w 10096"/>
                  <a:gd name="connsiteY2" fmla="*/ 4254 h 10001"/>
                  <a:gd name="connsiteX3" fmla="*/ 7132 w 10096"/>
                  <a:gd name="connsiteY3" fmla="*/ 4254 h 10001"/>
                  <a:gd name="connsiteX4" fmla="*/ 7132 w 10096"/>
                  <a:gd name="connsiteY4" fmla="*/ 5682 h 10001"/>
                  <a:gd name="connsiteX5" fmla="*/ 5703 w 10096"/>
                  <a:gd name="connsiteY5" fmla="*/ 5682 h 10001"/>
                  <a:gd name="connsiteX6" fmla="*/ 5703 w 10096"/>
                  <a:gd name="connsiteY6" fmla="*/ 9969 h 10001"/>
                  <a:gd name="connsiteX7" fmla="*/ 2750 w 10096"/>
                  <a:gd name="connsiteY7" fmla="*/ 9969 h 10001"/>
                  <a:gd name="connsiteX8" fmla="*/ 2750 w 10096"/>
                  <a:gd name="connsiteY8" fmla="*/ 5682 h 10001"/>
                  <a:gd name="connsiteX9" fmla="*/ 4179 w 10096"/>
                  <a:gd name="connsiteY9" fmla="*/ 5682 h 10001"/>
                  <a:gd name="connsiteX10" fmla="*/ 4179 w 10096"/>
                  <a:gd name="connsiteY10" fmla="*/ 4254 h 10001"/>
                  <a:gd name="connsiteX11" fmla="*/ 5703 w 10096"/>
                  <a:gd name="connsiteY11" fmla="*/ 4254 h 10001"/>
                  <a:gd name="connsiteX12" fmla="*/ 5703 w 10096"/>
                  <a:gd name="connsiteY12" fmla="*/ 2825 h 10001"/>
                  <a:gd name="connsiteX13" fmla="*/ 7132 w 10096"/>
                  <a:gd name="connsiteY13" fmla="*/ 2825 h 10001"/>
                  <a:gd name="connsiteX14" fmla="*/ 7132 w 10096"/>
                  <a:gd name="connsiteY14" fmla="*/ 1396 h 10001"/>
                  <a:gd name="connsiteX15" fmla="*/ 2750 w 10096"/>
                  <a:gd name="connsiteY15" fmla="*/ 1396 h 10001"/>
                  <a:gd name="connsiteX16" fmla="*/ 2750 w 10096"/>
                  <a:gd name="connsiteY16" fmla="*/ 2825 h 10001"/>
                  <a:gd name="connsiteX17" fmla="*/ -107 w 10096"/>
                  <a:gd name="connsiteY17" fmla="*/ 2825 h 10001"/>
                  <a:gd name="connsiteX18" fmla="*/ -107 w 10096"/>
                  <a:gd name="connsiteY18" fmla="*/ -32 h 10001"/>
                  <a:gd name="connsiteX19" fmla="*/ 9989 w 10096"/>
                  <a:gd name="connsiteY19" fmla="*/ -3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10001">
                    <a:moveTo>
                      <a:pt x="9989" y="2825"/>
                    </a:moveTo>
                    <a:lnTo>
                      <a:pt x="8465" y="2825"/>
                    </a:lnTo>
                    <a:lnTo>
                      <a:pt x="8465" y="4254"/>
                    </a:lnTo>
                    <a:lnTo>
                      <a:pt x="7132" y="4254"/>
                    </a:lnTo>
                    <a:lnTo>
                      <a:pt x="7132" y="5682"/>
                    </a:lnTo>
                    <a:lnTo>
                      <a:pt x="5703" y="5682"/>
                    </a:lnTo>
                    <a:lnTo>
                      <a:pt x="5703" y="9969"/>
                    </a:lnTo>
                    <a:lnTo>
                      <a:pt x="2750" y="9969"/>
                    </a:lnTo>
                    <a:lnTo>
                      <a:pt x="2750" y="5682"/>
                    </a:lnTo>
                    <a:lnTo>
                      <a:pt x="4179" y="5682"/>
                    </a:lnTo>
                    <a:lnTo>
                      <a:pt x="4179" y="4254"/>
                    </a:lnTo>
                    <a:lnTo>
                      <a:pt x="5703" y="4254"/>
                    </a:lnTo>
                    <a:lnTo>
                      <a:pt x="5703" y="2825"/>
                    </a:lnTo>
                    <a:lnTo>
                      <a:pt x="7132" y="2825"/>
                    </a:lnTo>
                    <a:lnTo>
                      <a:pt x="7132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-107" y="2825"/>
                    </a:lnTo>
                    <a:lnTo>
                      <a:pt x="-107" y="-32"/>
                    </a:lnTo>
                    <a:lnTo>
                      <a:pt x="9989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>
                <a:extLst>
                  <a:ext uri="{FF2B5EF4-FFF2-40B4-BE49-F238E27FC236}">
                    <a16:creationId xmlns:a16="http://schemas.microsoft.com/office/drawing/2014/main" id="{CC29F72B-C00A-515A-9CFC-58CDEA446554}"/>
                  </a:ext>
                </a:extLst>
              </p:cNvPr>
              <p:cNvSpPr/>
              <p:nvPr/>
            </p:nvSpPr>
            <p:spPr>
              <a:xfrm rot="5400000">
                <a:off x="5365577" y="2702602"/>
                <a:ext cx="20322" cy="27990"/>
              </a:xfrm>
              <a:custGeom>
                <a:avLst/>
                <a:gdLst>
                  <a:gd name="connsiteX0" fmla="*/ 10085 w 10191"/>
                  <a:gd name="connsiteY0" fmla="*/ 8540 h 10001"/>
                  <a:gd name="connsiteX1" fmla="*/ 8656 w 10191"/>
                  <a:gd name="connsiteY1" fmla="*/ 8540 h 10001"/>
                  <a:gd name="connsiteX2" fmla="*/ 8656 w 10191"/>
                  <a:gd name="connsiteY2" fmla="*/ 9969 h 10001"/>
                  <a:gd name="connsiteX3" fmla="*/ 1512 w 10191"/>
                  <a:gd name="connsiteY3" fmla="*/ 9969 h 10001"/>
                  <a:gd name="connsiteX4" fmla="*/ 1512 w 10191"/>
                  <a:gd name="connsiteY4" fmla="*/ 8540 h 10001"/>
                  <a:gd name="connsiteX5" fmla="*/ -107 w 10191"/>
                  <a:gd name="connsiteY5" fmla="*/ 8540 h 10001"/>
                  <a:gd name="connsiteX6" fmla="*/ -107 w 10191"/>
                  <a:gd name="connsiteY6" fmla="*/ 2825 h 10001"/>
                  <a:gd name="connsiteX7" fmla="*/ 1322 w 10191"/>
                  <a:gd name="connsiteY7" fmla="*/ 2825 h 10001"/>
                  <a:gd name="connsiteX8" fmla="*/ 1322 w 10191"/>
                  <a:gd name="connsiteY8" fmla="*/ 1396 h 10001"/>
                  <a:gd name="connsiteX9" fmla="*/ 2750 w 10191"/>
                  <a:gd name="connsiteY9" fmla="*/ 1396 h 10001"/>
                  <a:gd name="connsiteX10" fmla="*/ 2750 w 10191"/>
                  <a:gd name="connsiteY10" fmla="*/ -32 h 10001"/>
                  <a:gd name="connsiteX11" fmla="*/ 8465 w 10191"/>
                  <a:gd name="connsiteY11" fmla="*/ -32 h 10001"/>
                  <a:gd name="connsiteX12" fmla="*/ 8465 w 10191"/>
                  <a:gd name="connsiteY12" fmla="*/ 1396 h 10001"/>
                  <a:gd name="connsiteX13" fmla="*/ 4179 w 10191"/>
                  <a:gd name="connsiteY13" fmla="*/ 1396 h 10001"/>
                  <a:gd name="connsiteX14" fmla="*/ 4179 w 10191"/>
                  <a:gd name="connsiteY14" fmla="*/ 2825 h 10001"/>
                  <a:gd name="connsiteX15" fmla="*/ 2750 w 10191"/>
                  <a:gd name="connsiteY15" fmla="*/ 2825 h 10001"/>
                  <a:gd name="connsiteX16" fmla="*/ 2750 w 10191"/>
                  <a:gd name="connsiteY16" fmla="*/ 4254 h 10001"/>
                  <a:gd name="connsiteX17" fmla="*/ 8465 w 10191"/>
                  <a:gd name="connsiteY17" fmla="*/ 4254 h 10001"/>
                  <a:gd name="connsiteX18" fmla="*/ 8465 w 10191"/>
                  <a:gd name="connsiteY18" fmla="*/ 5682 h 10001"/>
                  <a:gd name="connsiteX19" fmla="*/ 9894 w 10191"/>
                  <a:gd name="connsiteY19" fmla="*/ 5682 h 10001"/>
                  <a:gd name="connsiteX20" fmla="*/ 7227 w 10191"/>
                  <a:gd name="connsiteY20" fmla="*/ 8540 h 10001"/>
                  <a:gd name="connsiteX21" fmla="*/ 7227 w 10191"/>
                  <a:gd name="connsiteY21" fmla="*/ 5682 h 10001"/>
                  <a:gd name="connsiteX22" fmla="*/ 2941 w 10191"/>
                  <a:gd name="connsiteY22" fmla="*/ 5682 h 10001"/>
                  <a:gd name="connsiteX23" fmla="*/ 2941 w 1019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91" h="10001">
                    <a:moveTo>
                      <a:pt x="10085" y="8540"/>
                    </a:moveTo>
                    <a:lnTo>
                      <a:pt x="8656" y="8540"/>
                    </a:lnTo>
                    <a:lnTo>
                      <a:pt x="8656" y="9969"/>
                    </a:lnTo>
                    <a:lnTo>
                      <a:pt x="1512" y="9969"/>
                    </a:lnTo>
                    <a:lnTo>
                      <a:pt x="151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4254"/>
                    </a:lnTo>
                    <a:lnTo>
                      <a:pt x="8465" y="4254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7227" y="8540"/>
                    </a:moveTo>
                    <a:lnTo>
                      <a:pt x="7227" y="5682"/>
                    </a:lnTo>
                    <a:lnTo>
                      <a:pt x="2941" y="5682"/>
                    </a:lnTo>
                    <a:lnTo>
                      <a:pt x="294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227C63ED-CA22-194C-10DD-59797DD2251B}"/>
                  </a:ext>
                </a:extLst>
              </p:cNvPr>
              <p:cNvSpPr/>
              <p:nvPr/>
            </p:nvSpPr>
            <p:spPr>
              <a:xfrm rot="5400000">
                <a:off x="5351105" y="2738341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E8A52AF8-B696-E42E-9527-8E9BB59DEB30}"/>
                  </a:ext>
                </a:extLst>
              </p:cNvPr>
              <p:cNvSpPr/>
              <p:nvPr/>
            </p:nvSpPr>
            <p:spPr>
              <a:xfrm rot="5400000">
                <a:off x="5365101" y="2750752"/>
                <a:ext cx="19943" cy="26658"/>
              </a:xfrm>
              <a:custGeom>
                <a:avLst/>
                <a:gdLst>
                  <a:gd name="connsiteX0" fmla="*/ 9894 w 10001"/>
                  <a:gd name="connsiteY0" fmla="*/ 6159 h 9525"/>
                  <a:gd name="connsiteX1" fmla="*/ 8465 w 10001"/>
                  <a:gd name="connsiteY1" fmla="*/ 6159 h 9525"/>
                  <a:gd name="connsiteX2" fmla="*/ 8465 w 10001"/>
                  <a:gd name="connsiteY2" fmla="*/ 8064 h 9525"/>
                  <a:gd name="connsiteX3" fmla="*/ 7037 w 10001"/>
                  <a:gd name="connsiteY3" fmla="*/ 8064 h 9525"/>
                  <a:gd name="connsiteX4" fmla="*/ 7037 w 10001"/>
                  <a:gd name="connsiteY4" fmla="*/ 9493 h 9525"/>
                  <a:gd name="connsiteX5" fmla="*/ -107 w 10001"/>
                  <a:gd name="connsiteY5" fmla="*/ 9493 h 9525"/>
                  <a:gd name="connsiteX6" fmla="*/ -107 w 10001"/>
                  <a:gd name="connsiteY6" fmla="*/ -32 h 9525"/>
                  <a:gd name="connsiteX7" fmla="*/ 7037 w 10001"/>
                  <a:gd name="connsiteY7" fmla="*/ -32 h 9525"/>
                  <a:gd name="connsiteX8" fmla="*/ 7037 w 10001"/>
                  <a:gd name="connsiteY8" fmla="*/ 1396 h 9525"/>
                  <a:gd name="connsiteX9" fmla="*/ 8465 w 10001"/>
                  <a:gd name="connsiteY9" fmla="*/ 1396 h 9525"/>
                  <a:gd name="connsiteX10" fmla="*/ 8465 w 10001"/>
                  <a:gd name="connsiteY10" fmla="*/ 2825 h 9525"/>
                  <a:gd name="connsiteX11" fmla="*/ 9894 w 10001"/>
                  <a:gd name="connsiteY11" fmla="*/ 2825 h 9525"/>
                  <a:gd name="connsiteX12" fmla="*/ 7037 w 10001"/>
                  <a:gd name="connsiteY12" fmla="*/ 6159 h 9525"/>
                  <a:gd name="connsiteX13" fmla="*/ 7037 w 10001"/>
                  <a:gd name="connsiteY13" fmla="*/ 1873 h 9525"/>
                  <a:gd name="connsiteX14" fmla="*/ 5608 w 10001"/>
                  <a:gd name="connsiteY14" fmla="*/ 1873 h 9525"/>
                  <a:gd name="connsiteX15" fmla="*/ 5608 w 10001"/>
                  <a:gd name="connsiteY15" fmla="*/ 444 h 9525"/>
                  <a:gd name="connsiteX16" fmla="*/ 2750 w 10001"/>
                  <a:gd name="connsiteY16" fmla="*/ 444 h 9525"/>
                  <a:gd name="connsiteX17" fmla="*/ 2750 w 10001"/>
                  <a:gd name="connsiteY17" fmla="*/ 8064 h 9525"/>
                  <a:gd name="connsiteX18" fmla="*/ 5608 w 10001"/>
                  <a:gd name="connsiteY18" fmla="*/ 8064 h 9525"/>
                  <a:gd name="connsiteX19" fmla="*/ 5608 w 10001"/>
                  <a:gd name="connsiteY19" fmla="*/ 663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9525">
                    <a:moveTo>
                      <a:pt x="9894" y="6159"/>
                    </a:moveTo>
                    <a:lnTo>
                      <a:pt x="8465" y="6159"/>
                    </a:lnTo>
                    <a:lnTo>
                      <a:pt x="8465" y="8064"/>
                    </a:lnTo>
                    <a:lnTo>
                      <a:pt x="7037" y="8064"/>
                    </a:lnTo>
                    <a:lnTo>
                      <a:pt x="7037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6159"/>
                    </a:moveTo>
                    <a:lnTo>
                      <a:pt x="7037" y="1873"/>
                    </a:lnTo>
                    <a:lnTo>
                      <a:pt x="5608" y="1873"/>
                    </a:lnTo>
                    <a:lnTo>
                      <a:pt x="5608" y="444"/>
                    </a:lnTo>
                    <a:lnTo>
                      <a:pt x="2750" y="444"/>
                    </a:lnTo>
                    <a:lnTo>
                      <a:pt x="2750" y="8064"/>
                    </a:lnTo>
                    <a:lnTo>
                      <a:pt x="5608" y="8064"/>
                    </a:lnTo>
                    <a:lnTo>
                      <a:pt x="5608" y="663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23C7E5A2-C841-484D-8D78-756332ED9E16}"/>
                  </a:ext>
                </a:extLst>
              </p:cNvPr>
              <p:cNvSpPr/>
              <p:nvPr/>
            </p:nvSpPr>
            <p:spPr>
              <a:xfrm rot="5400000">
                <a:off x="5366433" y="2774306"/>
                <a:ext cx="19943" cy="26658"/>
              </a:xfrm>
              <a:custGeom>
                <a:avLst/>
                <a:gdLst>
                  <a:gd name="connsiteX0" fmla="*/ 9894 w 10001"/>
                  <a:gd name="connsiteY0" fmla="*/ 920 h 9525"/>
                  <a:gd name="connsiteX1" fmla="*/ 2750 w 10001"/>
                  <a:gd name="connsiteY1" fmla="*/ 920 h 9525"/>
                  <a:gd name="connsiteX2" fmla="*/ 2750 w 10001"/>
                  <a:gd name="connsiteY2" fmla="*/ 3778 h 9525"/>
                  <a:gd name="connsiteX3" fmla="*/ 8465 w 10001"/>
                  <a:gd name="connsiteY3" fmla="*/ 3778 h 9525"/>
                  <a:gd name="connsiteX4" fmla="*/ 8465 w 10001"/>
                  <a:gd name="connsiteY4" fmla="*/ 5206 h 9525"/>
                  <a:gd name="connsiteX5" fmla="*/ 2750 w 10001"/>
                  <a:gd name="connsiteY5" fmla="*/ 5206 h 9525"/>
                  <a:gd name="connsiteX6" fmla="*/ 2750 w 10001"/>
                  <a:gd name="connsiteY6" fmla="*/ 9493 h 9525"/>
                  <a:gd name="connsiteX7" fmla="*/ -107 w 10001"/>
                  <a:gd name="connsiteY7" fmla="*/ 9493 h 9525"/>
                  <a:gd name="connsiteX8" fmla="*/ -107 w 10001"/>
                  <a:gd name="connsiteY8" fmla="*/ -32 h 9525"/>
                  <a:gd name="connsiteX9" fmla="*/ 9894 w 10001"/>
                  <a:gd name="connsiteY9" fmla="*/ -3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" h="9525">
                    <a:moveTo>
                      <a:pt x="9894" y="920"/>
                    </a:moveTo>
                    <a:lnTo>
                      <a:pt x="2750" y="920"/>
                    </a:lnTo>
                    <a:lnTo>
                      <a:pt x="2750" y="3778"/>
                    </a:lnTo>
                    <a:lnTo>
                      <a:pt x="8465" y="3778"/>
                    </a:lnTo>
                    <a:lnTo>
                      <a:pt x="8465" y="5206"/>
                    </a:lnTo>
                    <a:lnTo>
                      <a:pt x="2750" y="5206"/>
                    </a:lnTo>
                    <a:lnTo>
                      <a:pt x="2750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F99A5AB3-382F-29F8-05DD-F3FF7C2682EF}"/>
                  </a:ext>
                </a:extLst>
              </p:cNvPr>
              <p:cNvSpPr/>
              <p:nvPr/>
            </p:nvSpPr>
            <p:spPr>
              <a:xfrm rot="5400000">
                <a:off x="5355103" y="4619834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8540 h 10001"/>
                  <a:gd name="connsiteX3" fmla="*/ 7037 w 10001"/>
                  <a:gd name="connsiteY3" fmla="*/ 8540 h 10001"/>
                  <a:gd name="connsiteX4" fmla="*/ 7037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7037 w 10001"/>
                  <a:gd name="connsiteY7" fmla="*/ -32 h 10001"/>
                  <a:gd name="connsiteX8" fmla="*/ 7037 w 10001"/>
                  <a:gd name="connsiteY8" fmla="*/ 1396 h 10001"/>
                  <a:gd name="connsiteX9" fmla="*/ 8465 w 10001"/>
                  <a:gd name="connsiteY9" fmla="*/ 1396 h 10001"/>
                  <a:gd name="connsiteX10" fmla="*/ 8465 w 10001"/>
                  <a:gd name="connsiteY10" fmla="*/ 2825 h 10001"/>
                  <a:gd name="connsiteX11" fmla="*/ 9894 w 10001"/>
                  <a:gd name="connsiteY11" fmla="*/ 2825 h 10001"/>
                  <a:gd name="connsiteX12" fmla="*/ 7037 w 10001"/>
                  <a:gd name="connsiteY12" fmla="*/ 7111 h 10001"/>
                  <a:gd name="connsiteX13" fmla="*/ 7037 w 10001"/>
                  <a:gd name="connsiteY13" fmla="*/ 2825 h 10001"/>
                  <a:gd name="connsiteX14" fmla="*/ 5608 w 10001"/>
                  <a:gd name="connsiteY14" fmla="*/ 2825 h 10001"/>
                  <a:gd name="connsiteX15" fmla="*/ 5608 w 10001"/>
                  <a:gd name="connsiteY15" fmla="*/ 1396 h 10001"/>
                  <a:gd name="connsiteX16" fmla="*/ 2750 w 10001"/>
                  <a:gd name="connsiteY16" fmla="*/ 1396 h 10001"/>
                  <a:gd name="connsiteX17" fmla="*/ 2750 w 10001"/>
                  <a:gd name="connsiteY17" fmla="*/ 8540 h 10001"/>
                  <a:gd name="connsiteX18" fmla="*/ 5608 w 10001"/>
                  <a:gd name="connsiteY18" fmla="*/ 8540 h 10001"/>
                  <a:gd name="connsiteX19" fmla="*/ 5608 w 10001"/>
                  <a:gd name="connsiteY19" fmla="*/ 7111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8540"/>
                    </a:lnTo>
                    <a:lnTo>
                      <a:pt x="7037" y="8540"/>
                    </a:lnTo>
                    <a:lnTo>
                      <a:pt x="7037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7111"/>
                    </a:moveTo>
                    <a:lnTo>
                      <a:pt x="7037" y="2825"/>
                    </a:lnTo>
                    <a:lnTo>
                      <a:pt x="5608" y="2825"/>
                    </a:lnTo>
                    <a:lnTo>
                      <a:pt x="5608" y="1396"/>
                    </a:lnTo>
                    <a:lnTo>
                      <a:pt x="2750" y="1396"/>
                    </a:lnTo>
                    <a:lnTo>
                      <a:pt x="2750" y="8540"/>
                    </a:lnTo>
                    <a:lnTo>
                      <a:pt x="5608" y="8540"/>
                    </a:lnTo>
                    <a:lnTo>
                      <a:pt x="5608" y="7111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AC4E4915-736C-2BC7-B25A-0925789FAB91}"/>
                  </a:ext>
                </a:extLst>
              </p:cNvPr>
              <p:cNvSpPr/>
              <p:nvPr/>
            </p:nvSpPr>
            <p:spPr>
              <a:xfrm rot="5400000">
                <a:off x="5355103" y="4643197"/>
                <a:ext cx="19943" cy="27990"/>
              </a:xfrm>
              <a:custGeom>
                <a:avLst/>
                <a:gdLst>
                  <a:gd name="connsiteX0" fmla="*/ 9894 w 10001"/>
                  <a:gd name="connsiteY0" fmla="*/ 9969 h 10001"/>
                  <a:gd name="connsiteX1" fmla="*/ 7037 w 10001"/>
                  <a:gd name="connsiteY1" fmla="*/ 9969 h 10001"/>
                  <a:gd name="connsiteX2" fmla="*/ 7037 w 10001"/>
                  <a:gd name="connsiteY2" fmla="*/ 5683 h 10001"/>
                  <a:gd name="connsiteX3" fmla="*/ 2750 w 10001"/>
                  <a:gd name="connsiteY3" fmla="*/ 5683 h 10001"/>
                  <a:gd name="connsiteX4" fmla="*/ 2750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2750 w 10001"/>
                  <a:gd name="connsiteY7" fmla="*/ -32 h 10001"/>
                  <a:gd name="connsiteX8" fmla="*/ 2750 w 10001"/>
                  <a:gd name="connsiteY8" fmla="*/ 4730 h 10001"/>
                  <a:gd name="connsiteX9" fmla="*/ 7037 w 10001"/>
                  <a:gd name="connsiteY9" fmla="*/ 4730 h 10001"/>
                  <a:gd name="connsiteX10" fmla="*/ 7037 w 10001"/>
                  <a:gd name="connsiteY10" fmla="*/ 444 h 10001"/>
                  <a:gd name="connsiteX11" fmla="*/ 9894 w 10001"/>
                  <a:gd name="connsiteY11" fmla="*/ 44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1" h="10001">
                    <a:moveTo>
                      <a:pt x="9894" y="9969"/>
                    </a:moveTo>
                    <a:lnTo>
                      <a:pt x="7037" y="9969"/>
                    </a:lnTo>
                    <a:lnTo>
                      <a:pt x="7037" y="5683"/>
                    </a:lnTo>
                    <a:lnTo>
                      <a:pt x="2750" y="5683"/>
                    </a:lnTo>
                    <a:lnTo>
                      <a:pt x="2750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2750" y="-32"/>
                    </a:lnTo>
                    <a:lnTo>
                      <a:pt x="2750" y="4730"/>
                    </a:lnTo>
                    <a:lnTo>
                      <a:pt x="7037" y="4730"/>
                    </a:lnTo>
                    <a:lnTo>
                      <a:pt x="7037" y="444"/>
                    </a:lnTo>
                    <a:lnTo>
                      <a:pt x="9894" y="4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28F3200A-06BD-E7AE-37C4-6A6DDC817B32}"/>
                  </a:ext>
                </a:extLst>
              </p:cNvPr>
              <p:cNvSpPr/>
              <p:nvPr/>
            </p:nvSpPr>
            <p:spPr>
              <a:xfrm rot="5400000">
                <a:off x="5355009" y="4666844"/>
                <a:ext cx="20132" cy="27990"/>
              </a:xfrm>
              <a:custGeom>
                <a:avLst/>
                <a:gdLst>
                  <a:gd name="connsiteX0" fmla="*/ 9989 w 10096"/>
                  <a:gd name="connsiteY0" fmla="*/ 9969 h 10001"/>
                  <a:gd name="connsiteX1" fmla="*/ 2750 w 10096"/>
                  <a:gd name="connsiteY1" fmla="*/ 9969 h 10001"/>
                  <a:gd name="connsiteX2" fmla="*/ 2750 w 10096"/>
                  <a:gd name="connsiteY2" fmla="*/ 8540 h 10001"/>
                  <a:gd name="connsiteX3" fmla="*/ 1322 w 10096"/>
                  <a:gd name="connsiteY3" fmla="*/ 8540 h 10001"/>
                  <a:gd name="connsiteX4" fmla="*/ 1322 w 10096"/>
                  <a:gd name="connsiteY4" fmla="*/ 7111 h 10001"/>
                  <a:gd name="connsiteX5" fmla="*/ -107 w 10096"/>
                  <a:gd name="connsiteY5" fmla="*/ 7111 h 10001"/>
                  <a:gd name="connsiteX6" fmla="*/ -107 w 10096"/>
                  <a:gd name="connsiteY6" fmla="*/ 2825 h 10001"/>
                  <a:gd name="connsiteX7" fmla="*/ 1322 w 10096"/>
                  <a:gd name="connsiteY7" fmla="*/ 2825 h 10001"/>
                  <a:gd name="connsiteX8" fmla="*/ 1322 w 10096"/>
                  <a:gd name="connsiteY8" fmla="*/ 1396 h 10001"/>
                  <a:gd name="connsiteX9" fmla="*/ 2750 w 10096"/>
                  <a:gd name="connsiteY9" fmla="*/ 1396 h 10001"/>
                  <a:gd name="connsiteX10" fmla="*/ 2750 w 10096"/>
                  <a:gd name="connsiteY10" fmla="*/ -32 h 10001"/>
                  <a:gd name="connsiteX11" fmla="*/ 9989 w 10096"/>
                  <a:gd name="connsiteY11" fmla="*/ -32 h 10001"/>
                  <a:gd name="connsiteX12" fmla="*/ 9989 w 10096"/>
                  <a:gd name="connsiteY12" fmla="*/ 1396 h 10001"/>
                  <a:gd name="connsiteX13" fmla="*/ 4179 w 10096"/>
                  <a:gd name="connsiteY13" fmla="*/ 1396 h 10001"/>
                  <a:gd name="connsiteX14" fmla="*/ 4179 w 10096"/>
                  <a:gd name="connsiteY14" fmla="*/ 2825 h 10001"/>
                  <a:gd name="connsiteX15" fmla="*/ 2750 w 10096"/>
                  <a:gd name="connsiteY15" fmla="*/ 2825 h 10001"/>
                  <a:gd name="connsiteX16" fmla="*/ 2750 w 10096"/>
                  <a:gd name="connsiteY16" fmla="*/ 7111 h 10001"/>
                  <a:gd name="connsiteX17" fmla="*/ 4179 w 10096"/>
                  <a:gd name="connsiteY17" fmla="*/ 7111 h 10001"/>
                  <a:gd name="connsiteX18" fmla="*/ 4179 w 10096"/>
                  <a:gd name="connsiteY18" fmla="*/ 8540 h 10001"/>
                  <a:gd name="connsiteX19" fmla="*/ 7037 w 10096"/>
                  <a:gd name="connsiteY19" fmla="*/ 8540 h 10001"/>
                  <a:gd name="connsiteX20" fmla="*/ 7037 w 10096"/>
                  <a:gd name="connsiteY20" fmla="*/ 5683 h 10001"/>
                  <a:gd name="connsiteX21" fmla="*/ 5417 w 10096"/>
                  <a:gd name="connsiteY21" fmla="*/ 5683 h 10001"/>
                  <a:gd name="connsiteX22" fmla="*/ 5417 w 10096"/>
                  <a:gd name="connsiteY22" fmla="*/ 4730 h 10001"/>
                  <a:gd name="connsiteX23" fmla="*/ 9799 w 10096"/>
                  <a:gd name="connsiteY23" fmla="*/ 473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96" h="10001">
                    <a:moveTo>
                      <a:pt x="9989" y="9969"/>
                    </a:moveTo>
                    <a:lnTo>
                      <a:pt x="2750" y="9969"/>
                    </a:lnTo>
                    <a:lnTo>
                      <a:pt x="2750" y="8540"/>
                    </a:lnTo>
                    <a:lnTo>
                      <a:pt x="1322" y="8540"/>
                    </a:lnTo>
                    <a:lnTo>
                      <a:pt x="1322" y="7111"/>
                    </a:lnTo>
                    <a:lnTo>
                      <a:pt x="-107" y="7111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9989" y="-32"/>
                    </a:lnTo>
                    <a:lnTo>
                      <a:pt x="9989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7111"/>
                    </a:lnTo>
                    <a:lnTo>
                      <a:pt x="4179" y="7111"/>
                    </a:lnTo>
                    <a:lnTo>
                      <a:pt x="4179" y="8540"/>
                    </a:lnTo>
                    <a:lnTo>
                      <a:pt x="7037" y="8540"/>
                    </a:lnTo>
                    <a:lnTo>
                      <a:pt x="7037" y="5683"/>
                    </a:lnTo>
                    <a:lnTo>
                      <a:pt x="5417" y="5683"/>
                    </a:lnTo>
                    <a:lnTo>
                      <a:pt x="5417" y="4730"/>
                    </a:lnTo>
                    <a:lnTo>
                      <a:pt x="9799" y="473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DC963324-BEB7-1D54-BF67-368210E9B649}"/>
                  </a:ext>
                </a:extLst>
              </p:cNvPr>
              <p:cNvSpPr/>
              <p:nvPr/>
            </p:nvSpPr>
            <p:spPr>
              <a:xfrm rot="5400000">
                <a:off x="5339107" y="4702488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DAEA0A2A-B026-5E47-9922-731CAEEB266E}"/>
                  </a:ext>
                </a:extLst>
              </p:cNvPr>
              <p:cNvSpPr/>
              <p:nvPr/>
            </p:nvSpPr>
            <p:spPr>
              <a:xfrm rot="5400000">
                <a:off x="5354434" y="4715469"/>
                <a:ext cx="19943" cy="26658"/>
              </a:xfrm>
              <a:custGeom>
                <a:avLst/>
                <a:gdLst>
                  <a:gd name="connsiteX0" fmla="*/ 9894 w 10001"/>
                  <a:gd name="connsiteY0" fmla="*/ 6635 h 9525"/>
                  <a:gd name="connsiteX1" fmla="*/ 8465 w 10001"/>
                  <a:gd name="connsiteY1" fmla="*/ 6635 h 9525"/>
                  <a:gd name="connsiteX2" fmla="*/ 8465 w 10001"/>
                  <a:gd name="connsiteY2" fmla="*/ 9493 h 9525"/>
                  <a:gd name="connsiteX3" fmla="*/ 5608 w 10001"/>
                  <a:gd name="connsiteY3" fmla="*/ 9493 h 9525"/>
                  <a:gd name="connsiteX4" fmla="*/ 5608 w 10001"/>
                  <a:gd name="connsiteY4" fmla="*/ 6635 h 9525"/>
                  <a:gd name="connsiteX5" fmla="*/ -107 w 10001"/>
                  <a:gd name="connsiteY5" fmla="*/ 6635 h 9525"/>
                  <a:gd name="connsiteX6" fmla="*/ -107 w 10001"/>
                  <a:gd name="connsiteY6" fmla="*/ 4254 h 9525"/>
                  <a:gd name="connsiteX7" fmla="*/ 1322 w 10001"/>
                  <a:gd name="connsiteY7" fmla="*/ 4254 h 9525"/>
                  <a:gd name="connsiteX8" fmla="*/ 1322 w 10001"/>
                  <a:gd name="connsiteY8" fmla="*/ 2825 h 9525"/>
                  <a:gd name="connsiteX9" fmla="*/ 2750 w 10001"/>
                  <a:gd name="connsiteY9" fmla="*/ 2825 h 9525"/>
                  <a:gd name="connsiteX10" fmla="*/ 2750 w 10001"/>
                  <a:gd name="connsiteY10" fmla="*/ 1396 h 9525"/>
                  <a:gd name="connsiteX11" fmla="*/ 4179 w 10001"/>
                  <a:gd name="connsiteY11" fmla="*/ 1396 h 9525"/>
                  <a:gd name="connsiteX12" fmla="*/ 4179 w 10001"/>
                  <a:gd name="connsiteY12" fmla="*/ -32 h 9525"/>
                  <a:gd name="connsiteX13" fmla="*/ 8465 w 10001"/>
                  <a:gd name="connsiteY13" fmla="*/ -32 h 9525"/>
                  <a:gd name="connsiteX14" fmla="*/ 8465 w 10001"/>
                  <a:gd name="connsiteY14" fmla="*/ 5682 h 9525"/>
                  <a:gd name="connsiteX15" fmla="*/ 9894 w 10001"/>
                  <a:gd name="connsiteY15" fmla="*/ 5682 h 9525"/>
                  <a:gd name="connsiteX16" fmla="*/ 5608 w 10001"/>
                  <a:gd name="connsiteY16" fmla="*/ 5206 h 9525"/>
                  <a:gd name="connsiteX17" fmla="*/ 5608 w 10001"/>
                  <a:gd name="connsiteY17" fmla="*/ 2349 h 9525"/>
                  <a:gd name="connsiteX18" fmla="*/ 4179 w 10001"/>
                  <a:gd name="connsiteY18" fmla="*/ 2349 h 9525"/>
                  <a:gd name="connsiteX19" fmla="*/ 4179 w 10001"/>
                  <a:gd name="connsiteY19" fmla="*/ 4254 h 9525"/>
                  <a:gd name="connsiteX20" fmla="*/ 2750 w 10001"/>
                  <a:gd name="connsiteY20" fmla="*/ 4254 h 9525"/>
                  <a:gd name="connsiteX21" fmla="*/ 2750 w 10001"/>
                  <a:gd name="connsiteY21" fmla="*/ 56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9525">
                    <a:moveTo>
                      <a:pt x="9894" y="6635"/>
                    </a:moveTo>
                    <a:lnTo>
                      <a:pt x="8465" y="6635"/>
                    </a:lnTo>
                    <a:lnTo>
                      <a:pt x="8465" y="9493"/>
                    </a:lnTo>
                    <a:lnTo>
                      <a:pt x="5608" y="9493"/>
                    </a:lnTo>
                    <a:lnTo>
                      <a:pt x="5608" y="6635"/>
                    </a:lnTo>
                    <a:lnTo>
                      <a:pt x="-107" y="6635"/>
                    </a:lnTo>
                    <a:lnTo>
                      <a:pt x="-107" y="4254"/>
                    </a:lnTo>
                    <a:lnTo>
                      <a:pt x="1322" y="4254"/>
                    </a:lnTo>
                    <a:lnTo>
                      <a:pt x="1322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206"/>
                    </a:moveTo>
                    <a:lnTo>
                      <a:pt x="5608" y="2349"/>
                    </a:lnTo>
                    <a:lnTo>
                      <a:pt x="4179" y="2349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709D8708-EAAF-6188-2814-D459962F7A5B}"/>
                  </a:ext>
                </a:extLst>
              </p:cNvPr>
              <p:cNvSpPr/>
              <p:nvPr/>
            </p:nvSpPr>
            <p:spPr>
              <a:xfrm rot="5400000">
                <a:off x="5354340" y="4738356"/>
                <a:ext cx="20132" cy="26658"/>
              </a:xfrm>
              <a:custGeom>
                <a:avLst/>
                <a:gdLst>
                  <a:gd name="connsiteX0" fmla="*/ 9989 w 10096"/>
                  <a:gd name="connsiteY0" fmla="*/ 8064 h 9525"/>
                  <a:gd name="connsiteX1" fmla="*/ 8561 w 10096"/>
                  <a:gd name="connsiteY1" fmla="*/ 8064 h 9525"/>
                  <a:gd name="connsiteX2" fmla="*/ 8561 w 10096"/>
                  <a:gd name="connsiteY2" fmla="*/ 9493 h 9525"/>
                  <a:gd name="connsiteX3" fmla="*/ 1322 w 10096"/>
                  <a:gd name="connsiteY3" fmla="*/ 9493 h 9525"/>
                  <a:gd name="connsiteX4" fmla="*/ 1322 w 10096"/>
                  <a:gd name="connsiteY4" fmla="*/ 8064 h 9525"/>
                  <a:gd name="connsiteX5" fmla="*/ -107 w 10096"/>
                  <a:gd name="connsiteY5" fmla="*/ 8064 h 9525"/>
                  <a:gd name="connsiteX6" fmla="*/ -107 w 10096"/>
                  <a:gd name="connsiteY6" fmla="*/ 6635 h 9525"/>
                  <a:gd name="connsiteX7" fmla="*/ 2846 w 10096"/>
                  <a:gd name="connsiteY7" fmla="*/ 6635 h 9525"/>
                  <a:gd name="connsiteX8" fmla="*/ 2846 w 10096"/>
                  <a:gd name="connsiteY8" fmla="*/ 8064 h 9525"/>
                  <a:gd name="connsiteX9" fmla="*/ 7132 w 10096"/>
                  <a:gd name="connsiteY9" fmla="*/ 8064 h 9525"/>
                  <a:gd name="connsiteX10" fmla="*/ 7132 w 10096"/>
                  <a:gd name="connsiteY10" fmla="*/ 4254 h 9525"/>
                  <a:gd name="connsiteX11" fmla="*/ -107 w 10096"/>
                  <a:gd name="connsiteY11" fmla="*/ 4254 h 9525"/>
                  <a:gd name="connsiteX12" fmla="*/ -107 w 10096"/>
                  <a:gd name="connsiteY12" fmla="*/ -32 h 9525"/>
                  <a:gd name="connsiteX13" fmla="*/ 8561 w 10096"/>
                  <a:gd name="connsiteY13" fmla="*/ -32 h 9525"/>
                  <a:gd name="connsiteX14" fmla="*/ 8561 w 10096"/>
                  <a:gd name="connsiteY14" fmla="*/ 1396 h 9525"/>
                  <a:gd name="connsiteX15" fmla="*/ 2846 w 10096"/>
                  <a:gd name="connsiteY15" fmla="*/ 1396 h 9525"/>
                  <a:gd name="connsiteX16" fmla="*/ 2846 w 10096"/>
                  <a:gd name="connsiteY16" fmla="*/ 2825 h 9525"/>
                  <a:gd name="connsiteX17" fmla="*/ 8561 w 10096"/>
                  <a:gd name="connsiteY17" fmla="*/ 2825 h 9525"/>
                  <a:gd name="connsiteX18" fmla="*/ 8561 w 10096"/>
                  <a:gd name="connsiteY18" fmla="*/ 4254 h 9525"/>
                  <a:gd name="connsiteX19" fmla="*/ 9989 w 10096"/>
                  <a:gd name="connsiteY19" fmla="*/ 425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9525">
                    <a:moveTo>
                      <a:pt x="9989" y="8064"/>
                    </a:moveTo>
                    <a:lnTo>
                      <a:pt x="8561" y="8064"/>
                    </a:lnTo>
                    <a:lnTo>
                      <a:pt x="8561" y="9493"/>
                    </a:lnTo>
                    <a:lnTo>
                      <a:pt x="1322" y="9493"/>
                    </a:lnTo>
                    <a:lnTo>
                      <a:pt x="1322" y="8064"/>
                    </a:lnTo>
                    <a:lnTo>
                      <a:pt x="-107" y="8064"/>
                    </a:lnTo>
                    <a:lnTo>
                      <a:pt x="-107" y="6635"/>
                    </a:lnTo>
                    <a:lnTo>
                      <a:pt x="2846" y="6635"/>
                    </a:lnTo>
                    <a:lnTo>
                      <a:pt x="2846" y="8064"/>
                    </a:lnTo>
                    <a:lnTo>
                      <a:pt x="7132" y="8064"/>
                    </a:lnTo>
                    <a:lnTo>
                      <a:pt x="7132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561" y="-32"/>
                    </a:lnTo>
                    <a:lnTo>
                      <a:pt x="8561" y="1396"/>
                    </a:lnTo>
                    <a:lnTo>
                      <a:pt x="2846" y="1396"/>
                    </a:lnTo>
                    <a:lnTo>
                      <a:pt x="2846" y="2825"/>
                    </a:lnTo>
                    <a:lnTo>
                      <a:pt x="8561" y="2825"/>
                    </a:lnTo>
                    <a:lnTo>
                      <a:pt x="8561" y="4254"/>
                    </a:lnTo>
                    <a:lnTo>
                      <a:pt x="9989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ABF5CAB7-E656-2175-C882-37AB68FDE2B7}"/>
                  </a:ext>
                </a:extLst>
              </p:cNvPr>
              <p:cNvSpPr/>
              <p:nvPr/>
            </p:nvSpPr>
            <p:spPr>
              <a:xfrm rot="5400000">
                <a:off x="5355103" y="4761339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2825 h 10001"/>
                  <a:gd name="connsiteX7" fmla="*/ 1322 w 10001"/>
                  <a:gd name="connsiteY7" fmla="*/ 2825 h 10001"/>
                  <a:gd name="connsiteX8" fmla="*/ 1322 w 10001"/>
                  <a:gd name="connsiteY8" fmla="*/ 1396 h 10001"/>
                  <a:gd name="connsiteX9" fmla="*/ 2751 w 10001"/>
                  <a:gd name="connsiteY9" fmla="*/ 1396 h 10001"/>
                  <a:gd name="connsiteX10" fmla="*/ 2751 w 10001"/>
                  <a:gd name="connsiteY10" fmla="*/ -32 h 10001"/>
                  <a:gd name="connsiteX11" fmla="*/ 8465 w 10001"/>
                  <a:gd name="connsiteY11" fmla="*/ -32 h 10001"/>
                  <a:gd name="connsiteX12" fmla="*/ 8465 w 10001"/>
                  <a:gd name="connsiteY12" fmla="*/ 1396 h 10001"/>
                  <a:gd name="connsiteX13" fmla="*/ 4179 w 10001"/>
                  <a:gd name="connsiteY13" fmla="*/ 1396 h 10001"/>
                  <a:gd name="connsiteX14" fmla="*/ 4179 w 10001"/>
                  <a:gd name="connsiteY14" fmla="*/ 2825 h 10001"/>
                  <a:gd name="connsiteX15" fmla="*/ 2751 w 10001"/>
                  <a:gd name="connsiteY15" fmla="*/ 2825 h 10001"/>
                  <a:gd name="connsiteX16" fmla="*/ 2751 w 10001"/>
                  <a:gd name="connsiteY16" fmla="*/ 4730 h 10001"/>
                  <a:gd name="connsiteX17" fmla="*/ 8465 w 10001"/>
                  <a:gd name="connsiteY17" fmla="*/ 4730 h 10001"/>
                  <a:gd name="connsiteX18" fmla="*/ 8465 w 10001"/>
                  <a:gd name="connsiteY18" fmla="*/ 6159 h 10001"/>
                  <a:gd name="connsiteX19" fmla="*/ 9894 w 10001"/>
                  <a:gd name="connsiteY19" fmla="*/ 6159 h 10001"/>
                  <a:gd name="connsiteX20" fmla="*/ 7037 w 10001"/>
                  <a:gd name="connsiteY20" fmla="*/ 8540 h 10001"/>
                  <a:gd name="connsiteX21" fmla="*/ 7037 w 10001"/>
                  <a:gd name="connsiteY21" fmla="*/ 5683 h 10001"/>
                  <a:gd name="connsiteX22" fmla="*/ 2751 w 10001"/>
                  <a:gd name="connsiteY22" fmla="*/ 5683 h 10001"/>
                  <a:gd name="connsiteX23" fmla="*/ 2751 w 1000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1" y="1396"/>
                    </a:lnTo>
                    <a:lnTo>
                      <a:pt x="2751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1" y="2825"/>
                    </a:lnTo>
                    <a:lnTo>
                      <a:pt x="2751" y="4730"/>
                    </a:lnTo>
                    <a:lnTo>
                      <a:pt x="8465" y="4730"/>
                    </a:lnTo>
                    <a:lnTo>
                      <a:pt x="8465" y="6159"/>
                    </a:lnTo>
                    <a:lnTo>
                      <a:pt x="9894" y="6159"/>
                    </a:lnTo>
                    <a:close/>
                    <a:moveTo>
                      <a:pt x="7037" y="8540"/>
                    </a:moveTo>
                    <a:lnTo>
                      <a:pt x="7037" y="5683"/>
                    </a:lnTo>
                    <a:lnTo>
                      <a:pt x="2751" y="5683"/>
                    </a:lnTo>
                    <a:lnTo>
                      <a:pt x="275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D6DB5B86-4E71-9935-72CC-5041E91325A4}"/>
                  </a:ext>
                </a:extLst>
              </p:cNvPr>
              <p:cNvSpPr/>
              <p:nvPr/>
            </p:nvSpPr>
            <p:spPr>
              <a:xfrm rot="5400000">
                <a:off x="10024899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6 h 21145"/>
                  <a:gd name="connsiteX3" fmla="*/ 0 w 63531"/>
                  <a:gd name="connsiteY3" fmla="*/ 21146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47E1C124-BF21-9239-66C0-61C47C94BEFC}"/>
                  </a:ext>
                </a:extLst>
              </p:cNvPr>
              <p:cNvSpPr/>
              <p:nvPr/>
            </p:nvSpPr>
            <p:spPr>
              <a:xfrm rot="5400000">
                <a:off x="9801502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EC1E2C1B-F003-68FB-BA8D-2D24999B5C0A}"/>
                  </a:ext>
                </a:extLst>
              </p:cNvPr>
              <p:cNvSpPr/>
              <p:nvPr/>
            </p:nvSpPr>
            <p:spPr>
              <a:xfrm rot="5400000">
                <a:off x="9801502" y="5001589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87C1D6B2-6BB9-A137-8EAC-64DC44AE431A}"/>
                  </a:ext>
                </a:extLst>
              </p:cNvPr>
              <p:cNvSpPr/>
              <p:nvPr/>
            </p:nvSpPr>
            <p:spPr>
              <a:xfrm rot="5400000">
                <a:off x="6149215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C0E2B120-4FFE-8348-BE4B-37D6AD39BA10}"/>
                  </a:ext>
                </a:extLst>
              </p:cNvPr>
              <p:cNvSpPr/>
              <p:nvPr/>
            </p:nvSpPr>
            <p:spPr>
              <a:xfrm rot="5400000">
                <a:off x="6945230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1D43A0AD-AF8A-D760-C354-718735C7B46C}"/>
                  </a:ext>
                </a:extLst>
              </p:cNvPr>
              <p:cNvSpPr/>
              <p:nvPr/>
            </p:nvSpPr>
            <p:spPr>
              <a:xfrm rot="5400000">
                <a:off x="9247432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0" name="任意多边形: 形状 329">
                <a:extLst>
                  <a:ext uri="{FF2B5EF4-FFF2-40B4-BE49-F238E27FC236}">
                    <a16:creationId xmlns:a16="http://schemas.microsoft.com/office/drawing/2014/main" id="{C6E0CFA2-A6AA-6D9A-6EC2-112D21D5CA59}"/>
                  </a:ext>
                </a:extLst>
              </p:cNvPr>
              <p:cNvSpPr/>
              <p:nvPr/>
            </p:nvSpPr>
            <p:spPr>
              <a:xfrm rot="5400000">
                <a:off x="9247432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1" name="任意多边形: 形状 330">
                <a:extLst>
                  <a:ext uri="{FF2B5EF4-FFF2-40B4-BE49-F238E27FC236}">
                    <a16:creationId xmlns:a16="http://schemas.microsoft.com/office/drawing/2014/main" id="{34A6858F-C1A9-E05E-FE3E-F99EFA5714BF}"/>
                  </a:ext>
                </a:extLst>
              </p:cNvPr>
              <p:cNvSpPr/>
              <p:nvPr/>
            </p:nvSpPr>
            <p:spPr>
              <a:xfrm rot="5400000">
                <a:off x="8642558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2" name="任意多边形: 形状 331">
                <a:extLst>
                  <a:ext uri="{FF2B5EF4-FFF2-40B4-BE49-F238E27FC236}">
                    <a16:creationId xmlns:a16="http://schemas.microsoft.com/office/drawing/2014/main" id="{FBD02273-F23E-E86A-34FD-8FCC1B8C1655}"/>
                  </a:ext>
                </a:extLst>
              </p:cNvPr>
              <p:cNvSpPr/>
              <p:nvPr/>
            </p:nvSpPr>
            <p:spPr>
              <a:xfrm rot="5400000">
                <a:off x="6321960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3" name="任意多边形: 形状 332">
                <a:extLst>
                  <a:ext uri="{FF2B5EF4-FFF2-40B4-BE49-F238E27FC236}">
                    <a16:creationId xmlns:a16="http://schemas.microsoft.com/office/drawing/2014/main" id="{FCD778D3-C581-27AC-3800-1611A84B552B}"/>
                  </a:ext>
                </a:extLst>
              </p:cNvPr>
              <p:cNvSpPr/>
              <p:nvPr/>
            </p:nvSpPr>
            <p:spPr>
              <a:xfrm rot="5400000">
                <a:off x="4913623" y="3182673"/>
                <a:ext cx="821860" cy="221528"/>
              </a:xfrm>
              <a:custGeom>
                <a:avLst/>
                <a:gdLst>
                  <a:gd name="connsiteX0" fmla="*/ 16954 w 412146"/>
                  <a:gd name="connsiteY0" fmla="*/ 79153 h 79152"/>
                  <a:gd name="connsiteX1" fmla="*/ 0 w 412146"/>
                  <a:gd name="connsiteY1" fmla="*/ 79153 h 79152"/>
                  <a:gd name="connsiteX2" fmla="*/ 0 w 412146"/>
                  <a:gd name="connsiteY2" fmla="*/ 56959 h 79152"/>
                  <a:gd name="connsiteX3" fmla="*/ 56959 w 412146"/>
                  <a:gd name="connsiteY3" fmla="*/ 0 h 79152"/>
                  <a:gd name="connsiteX4" fmla="*/ 412147 w 412146"/>
                  <a:gd name="connsiteY4" fmla="*/ 0 h 79152"/>
                  <a:gd name="connsiteX5" fmla="*/ 412147 w 412146"/>
                  <a:gd name="connsiteY5" fmla="*/ 18574 h 79152"/>
                  <a:gd name="connsiteX6" fmla="*/ 407003 w 412146"/>
                  <a:gd name="connsiteY6" fmla="*/ 18574 h 79152"/>
                  <a:gd name="connsiteX7" fmla="*/ 407003 w 412146"/>
                  <a:gd name="connsiteY7" fmla="*/ 5143 h 79152"/>
                  <a:gd name="connsiteX8" fmla="*/ 59055 w 412146"/>
                  <a:gd name="connsiteY8" fmla="*/ 5143 h 79152"/>
                  <a:gd name="connsiteX9" fmla="*/ 5144 w 412146"/>
                  <a:gd name="connsiteY9" fmla="*/ 59150 h 79152"/>
                  <a:gd name="connsiteX10" fmla="*/ 5144 w 412146"/>
                  <a:gd name="connsiteY10" fmla="*/ 74009 h 79152"/>
                  <a:gd name="connsiteX11" fmla="*/ 16954 w 412146"/>
                  <a:gd name="connsiteY11" fmla="*/ 74009 h 79152"/>
                  <a:gd name="connsiteX12" fmla="*/ 16954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16954" y="79153"/>
                    </a:moveTo>
                    <a:lnTo>
                      <a:pt x="0" y="79153"/>
                    </a:lnTo>
                    <a:lnTo>
                      <a:pt x="0" y="56959"/>
                    </a:lnTo>
                    <a:lnTo>
                      <a:pt x="56959" y="0"/>
                    </a:lnTo>
                    <a:lnTo>
                      <a:pt x="412147" y="0"/>
                    </a:lnTo>
                    <a:lnTo>
                      <a:pt x="412147" y="18574"/>
                    </a:lnTo>
                    <a:lnTo>
                      <a:pt x="407003" y="18574"/>
                    </a:lnTo>
                    <a:lnTo>
                      <a:pt x="407003" y="5143"/>
                    </a:lnTo>
                    <a:lnTo>
                      <a:pt x="59055" y="5143"/>
                    </a:lnTo>
                    <a:lnTo>
                      <a:pt x="5144" y="59150"/>
                    </a:lnTo>
                    <a:lnTo>
                      <a:pt x="5144" y="74009"/>
                    </a:lnTo>
                    <a:lnTo>
                      <a:pt x="16954" y="74009"/>
                    </a:lnTo>
                    <a:lnTo>
                      <a:pt x="16954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4" name="任意多边形: 形状 333">
                <a:extLst>
                  <a:ext uri="{FF2B5EF4-FFF2-40B4-BE49-F238E27FC236}">
                    <a16:creationId xmlns:a16="http://schemas.microsoft.com/office/drawing/2014/main" id="{850FA010-D320-1CC8-3A64-AB4125A57880}"/>
                  </a:ext>
                </a:extLst>
              </p:cNvPr>
              <p:cNvSpPr/>
              <p:nvPr/>
            </p:nvSpPr>
            <p:spPr>
              <a:xfrm rot="5400000">
                <a:off x="4886945" y="2467989"/>
                <a:ext cx="699540" cy="14394"/>
              </a:xfrm>
              <a:custGeom>
                <a:avLst/>
                <a:gdLst>
                  <a:gd name="connsiteX0" fmla="*/ 0 w 350805"/>
                  <a:gd name="connsiteY0" fmla="*/ 0 h 5143"/>
                  <a:gd name="connsiteX1" fmla="*/ 350806 w 350805"/>
                  <a:gd name="connsiteY1" fmla="*/ 0 h 5143"/>
                  <a:gd name="connsiteX2" fmla="*/ 350806 w 350805"/>
                  <a:gd name="connsiteY2" fmla="*/ 5143 h 5143"/>
                  <a:gd name="connsiteX3" fmla="*/ 0 w 350805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805" h="5143">
                    <a:moveTo>
                      <a:pt x="0" y="0"/>
                    </a:moveTo>
                    <a:lnTo>
                      <a:pt x="350806" y="0"/>
                    </a:lnTo>
                    <a:lnTo>
                      <a:pt x="35080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5" name="任意多边形: 形状 334">
                <a:extLst>
                  <a:ext uri="{FF2B5EF4-FFF2-40B4-BE49-F238E27FC236}">
                    <a16:creationId xmlns:a16="http://schemas.microsoft.com/office/drawing/2014/main" id="{0F89B5D1-4B0C-4F3B-D542-392E529D2F90}"/>
                  </a:ext>
                </a:extLst>
              </p:cNvPr>
              <p:cNvSpPr/>
              <p:nvPr/>
            </p:nvSpPr>
            <p:spPr>
              <a:xfrm rot="5400000">
                <a:off x="5378332" y="2984780"/>
                <a:ext cx="17474" cy="24523"/>
              </a:xfrm>
              <a:custGeom>
                <a:avLst/>
                <a:gdLst>
                  <a:gd name="connsiteX0" fmla="*/ 8763 w 8763"/>
                  <a:gd name="connsiteY0" fmla="*/ 0 h 8762"/>
                  <a:gd name="connsiteX1" fmla="*/ 0 w 8763"/>
                  <a:gd name="connsiteY1" fmla="*/ 8763 h 8762"/>
                  <a:gd name="connsiteX2" fmla="*/ 8763 w 8763"/>
                  <a:gd name="connsiteY2" fmla="*/ 8763 h 8762"/>
                  <a:gd name="connsiteX3" fmla="*/ 8763 w 8763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" h="8762">
                    <a:moveTo>
                      <a:pt x="8763" y="0"/>
                    </a:moveTo>
                    <a:lnTo>
                      <a:pt x="0" y="8763"/>
                    </a:lnTo>
                    <a:lnTo>
                      <a:pt x="8763" y="8763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6" name="任意多边形: 形状 335">
                <a:extLst>
                  <a:ext uri="{FF2B5EF4-FFF2-40B4-BE49-F238E27FC236}">
                    <a16:creationId xmlns:a16="http://schemas.microsoft.com/office/drawing/2014/main" id="{AAC256B6-1039-3CE9-731D-D47C51DFDD0E}"/>
                  </a:ext>
                </a:extLst>
              </p:cNvPr>
              <p:cNvSpPr/>
              <p:nvPr/>
            </p:nvSpPr>
            <p:spPr>
              <a:xfrm rot="5400000">
                <a:off x="5373922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7" name="任意多边形: 形状 336">
                <a:extLst>
                  <a:ext uri="{FF2B5EF4-FFF2-40B4-BE49-F238E27FC236}">
                    <a16:creationId xmlns:a16="http://schemas.microsoft.com/office/drawing/2014/main" id="{8CDCDFD4-0132-4629-EE9F-EEF3E6624C66}"/>
                  </a:ext>
                </a:extLst>
              </p:cNvPr>
              <p:cNvSpPr/>
              <p:nvPr/>
            </p:nvSpPr>
            <p:spPr>
              <a:xfrm rot="5400000">
                <a:off x="533926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8" name="任意多边形: 形状 337">
                <a:extLst>
                  <a:ext uri="{FF2B5EF4-FFF2-40B4-BE49-F238E27FC236}">
                    <a16:creationId xmlns:a16="http://schemas.microsoft.com/office/drawing/2014/main" id="{35EDA357-BCCA-515B-00C4-7B2806ECBEB2}"/>
                  </a:ext>
                </a:extLst>
              </p:cNvPr>
              <p:cNvSpPr/>
              <p:nvPr/>
            </p:nvSpPr>
            <p:spPr>
              <a:xfrm rot="5400000">
                <a:off x="5304610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9" name="任意多边形: 形状 338">
                <a:extLst>
                  <a:ext uri="{FF2B5EF4-FFF2-40B4-BE49-F238E27FC236}">
                    <a16:creationId xmlns:a16="http://schemas.microsoft.com/office/drawing/2014/main" id="{078F5F59-68C5-07C5-697B-B2899FA9813A}"/>
                  </a:ext>
                </a:extLst>
              </p:cNvPr>
              <p:cNvSpPr/>
              <p:nvPr/>
            </p:nvSpPr>
            <p:spPr>
              <a:xfrm rot="5400000">
                <a:off x="526968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0" name="任意多边形: 形状 339">
                <a:extLst>
                  <a:ext uri="{FF2B5EF4-FFF2-40B4-BE49-F238E27FC236}">
                    <a16:creationId xmlns:a16="http://schemas.microsoft.com/office/drawing/2014/main" id="{CF0BA8CD-3214-A4FA-2F77-341368489AEF}"/>
                  </a:ext>
                </a:extLst>
              </p:cNvPr>
              <p:cNvSpPr/>
              <p:nvPr/>
            </p:nvSpPr>
            <p:spPr>
              <a:xfrm rot="5400000">
                <a:off x="5235033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1" name="任意多边形: 形状 340">
                <a:extLst>
                  <a:ext uri="{FF2B5EF4-FFF2-40B4-BE49-F238E27FC236}">
                    <a16:creationId xmlns:a16="http://schemas.microsoft.com/office/drawing/2014/main" id="{43836721-F34E-D931-9E8B-2CDC3C8A5028}"/>
                  </a:ext>
                </a:extLst>
              </p:cNvPr>
              <p:cNvSpPr/>
              <p:nvPr/>
            </p:nvSpPr>
            <p:spPr>
              <a:xfrm rot="5400000">
                <a:off x="4913623" y="4020111"/>
                <a:ext cx="821860" cy="221528"/>
              </a:xfrm>
              <a:custGeom>
                <a:avLst/>
                <a:gdLst>
                  <a:gd name="connsiteX0" fmla="*/ 412147 w 412146"/>
                  <a:gd name="connsiteY0" fmla="*/ 79153 h 79152"/>
                  <a:gd name="connsiteX1" fmla="*/ 395192 w 412146"/>
                  <a:gd name="connsiteY1" fmla="*/ 79153 h 79152"/>
                  <a:gd name="connsiteX2" fmla="*/ 395192 w 412146"/>
                  <a:gd name="connsiteY2" fmla="*/ 74009 h 79152"/>
                  <a:gd name="connsiteX3" fmla="*/ 407003 w 412146"/>
                  <a:gd name="connsiteY3" fmla="*/ 74009 h 79152"/>
                  <a:gd name="connsiteX4" fmla="*/ 407003 w 412146"/>
                  <a:gd name="connsiteY4" fmla="*/ 59150 h 79152"/>
                  <a:gd name="connsiteX5" fmla="*/ 353092 w 412146"/>
                  <a:gd name="connsiteY5" fmla="*/ 5143 h 79152"/>
                  <a:gd name="connsiteX6" fmla="*/ 5144 w 412146"/>
                  <a:gd name="connsiteY6" fmla="*/ 5143 h 79152"/>
                  <a:gd name="connsiteX7" fmla="*/ 5144 w 412146"/>
                  <a:gd name="connsiteY7" fmla="*/ 18574 h 79152"/>
                  <a:gd name="connsiteX8" fmla="*/ 0 w 412146"/>
                  <a:gd name="connsiteY8" fmla="*/ 18574 h 79152"/>
                  <a:gd name="connsiteX9" fmla="*/ 0 w 412146"/>
                  <a:gd name="connsiteY9" fmla="*/ 0 h 79152"/>
                  <a:gd name="connsiteX10" fmla="*/ 355187 w 412146"/>
                  <a:gd name="connsiteY10" fmla="*/ 0 h 79152"/>
                  <a:gd name="connsiteX11" fmla="*/ 412147 w 412146"/>
                  <a:gd name="connsiteY11" fmla="*/ 56959 h 79152"/>
                  <a:gd name="connsiteX12" fmla="*/ 412147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412147" y="79153"/>
                    </a:moveTo>
                    <a:lnTo>
                      <a:pt x="395192" y="79153"/>
                    </a:lnTo>
                    <a:lnTo>
                      <a:pt x="395192" y="74009"/>
                    </a:lnTo>
                    <a:lnTo>
                      <a:pt x="407003" y="74009"/>
                    </a:lnTo>
                    <a:lnTo>
                      <a:pt x="407003" y="59150"/>
                    </a:lnTo>
                    <a:lnTo>
                      <a:pt x="353092" y="5143"/>
                    </a:lnTo>
                    <a:lnTo>
                      <a:pt x="5144" y="5143"/>
                    </a:lnTo>
                    <a:lnTo>
                      <a:pt x="5144" y="18574"/>
                    </a:lnTo>
                    <a:lnTo>
                      <a:pt x="0" y="18574"/>
                    </a:lnTo>
                    <a:lnTo>
                      <a:pt x="0" y="0"/>
                    </a:lnTo>
                    <a:lnTo>
                      <a:pt x="355187" y="0"/>
                    </a:lnTo>
                    <a:lnTo>
                      <a:pt x="412147" y="56959"/>
                    </a:lnTo>
                    <a:lnTo>
                      <a:pt x="412147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2" name="任意多边形: 形状 341">
                <a:extLst>
                  <a:ext uri="{FF2B5EF4-FFF2-40B4-BE49-F238E27FC236}">
                    <a16:creationId xmlns:a16="http://schemas.microsoft.com/office/drawing/2014/main" id="{6E34C1F7-6E96-F03F-BF2A-F4CDA7A92C14}"/>
                  </a:ext>
                </a:extLst>
              </p:cNvPr>
              <p:cNvSpPr/>
              <p:nvPr/>
            </p:nvSpPr>
            <p:spPr>
              <a:xfrm rot="5400000">
                <a:off x="5378333" y="4415010"/>
                <a:ext cx="17472" cy="24523"/>
              </a:xfrm>
              <a:custGeom>
                <a:avLst/>
                <a:gdLst>
                  <a:gd name="connsiteX0" fmla="*/ 0 w 8762"/>
                  <a:gd name="connsiteY0" fmla="*/ 0 h 8762"/>
                  <a:gd name="connsiteX1" fmla="*/ 8763 w 8762"/>
                  <a:gd name="connsiteY1" fmla="*/ 8763 h 8762"/>
                  <a:gd name="connsiteX2" fmla="*/ 0 w 8762"/>
                  <a:gd name="connsiteY2" fmla="*/ 8763 h 8762"/>
                  <a:gd name="connsiteX3" fmla="*/ 0 w 8762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8762">
                    <a:moveTo>
                      <a:pt x="0" y="0"/>
                    </a:moveTo>
                    <a:lnTo>
                      <a:pt x="8763" y="8763"/>
                    </a:lnTo>
                    <a:lnTo>
                      <a:pt x="0" y="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3" name="任意多边形: 形状 342">
                <a:extLst>
                  <a:ext uri="{FF2B5EF4-FFF2-40B4-BE49-F238E27FC236}">
                    <a16:creationId xmlns:a16="http://schemas.microsoft.com/office/drawing/2014/main" id="{33DBCAED-A5E7-F671-D15F-F14E1959DCD0}"/>
                  </a:ext>
                </a:extLst>
              </p:cNvPr>
              <p:cNvSpPr/>
              <p:nvPr/>
            </p:nvSpPr>
            <p:spPr>
              <a:xfrm rot="5400000">
                <a:off x="5373922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4" name="任意多边形: 形状 343">
                <a:extLst>
                  <a:ext uri="{FF2B5EF4-FFF2-40B4-BE49-F238E27FC236}">
                    <a16:creationId xmlns:a16="http://schemas.microsoft.com/office/drawing/2014/main" id="{3F8EDEEC-41BA-C1A0-1FFF-5224E1C6B4D8}"/>
                  </a:ext>
                </a:extLst>
              </p:cNvPr>
              <p:cNvSpPr/>
              <p:nvPr/>
            </p:nvSpPr>
            <p:spPr>
              <a:xfrm rot="5400000">
                <a:off x="533926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5" name="任意多边形: 形状 344">
                <a:extLst>
                  <a:ext uri="{FF2B5EF4-FFF2-40B4-BE49-F238E27FC236}">
                    <a16:creationId xmlns:a16="http://schemas.microsoft.com/office/drawing/2014/main" id="{B864AC29-7B98-32C9-D48B-7D1ECE851BCB}"/>
                  </a:ext>
                </a:extLst>
              </p:cNvPr>
              <p:cNvSpPr/>
              <p:nvPr/>
            </p:nvSpPr>
            <p:spPr>
              <a:xfrm rot="5400000">
                <a:off x="5304610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任意多边形: 形状 345">
                <a:extLst>
                  <a:ext uri="{FF2B5EF4-FFF2-40B4-BE49-F238E27FC236}">
                    <a16:creationId xmlns:a16="http://schemas.microsoft.com/office/drawing/2014/main" id="{2A51FE03-46A6-11ED-98FA-EE6FD3846C48}"/>
                  </a:ext>
                </a:extLst>
              </p:cNvPr>
              <p:cNvSpPr/>
              <p:nvPr/>
            </p:nvSpPr>
            <p:spPr>
              <a:xfrm rot="5400000">
                <a:off x="526968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7" name="任意多边形: 形状 346">
                <a:extLst>
                  <a:ext uri="{FF2B5EF4-FFF2-40B4-BE49-F238E27FC236}">
                    <a16:creationId xmlns:a16="http://schemas.microsoft.com/office/drawing/2014/main" id="{D64FB5CB-37DA-D9BF-85C0-1D5AF61A0A49}"/>
                  </a:ext>
                </a:extLst>
              </p:cNvPr>
              <p:cNvSpPr/>
              <p:nvPr/>
            </p:nvSpPr>
            <p:spPr>
              <a:xfrm rot="5400000">
                <a:off x="5235033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8" name="任意多边形: 形状 347">
                <a:extLst>
                  <a:ext uri="{FF2B5EF4-FFF2-40B4-BE49-F238E27FC236}">
                    <a16:creationId xmlns:a16="http://schemas.microsoft.com/office/drawing/2014/main" id="{8AA59CB1-2363-35EB-DAD1-91ED324956E7}"/>
                  </a:ext>
                </a:extLst>
              </p:cNvPr>
              <p:cNvSpPr/>
              <p:nvPr/>
            </p:nvSpPr>
            <p:spPr>
              <a:xfrm rot="5400000">
                <a:off x="10294589" y="4007083"/>
                <a:ext cx="1357674" cy="113297"/>
              </a:xfrm>
              <a:custGeom>
                <a:avLst/>
                <a:gdLst>
                  <a:gd name="connsiteX0" fmla="*/ 0 w 680846"/>
                  <a:gd name="connsiteY0" fmla="*/ 0 h 40481"/>
                  <a:gd name="connsiteX1" fmla="*/ 652653 w 680846"/>
                  <a:gd name="connsiteY1" fmla="*/ 0 h 40481"/>
                  <a:gd name="connsiteX2" fmla="*/ 680847 w 680846"/>
                  <a:gd name="connsiteY2" fmla="*/ 28099 h 40481"/>
                  <a:gd name="connsiteX3" fmla="*/ 680847 w 680846"/>
                  <a:gd name="connsiteY3" fmla="*/ 40481 h 40481"/>
                  <a:gd name="connsiteX4" fmla="*/ 31718 w 680846"/>
                  <a:gd name="connsiteY4" fmla="*/ 40481 h 40481"/>
                  <a:gd name="connsiteX5" fmla="*/ 0 w 680846"/>
                  <a:gd name="connsiteY5" fmla="*/ 0 h 40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846" h="40481">
                    <a:moveTo>
                      <a:pt x="0" y="0"/>
                    </a:moveTo>
                    <a:lnTo>
                      <a:pt x="652653" y="0"/>
                    </a:lnTo>
                    <a:lnTo>
                      <a:pt x="680847" y="28099"/>
                    </a:lnTo>
                    <a:lnTo>
                      <a:pt x="680847" y="40481"/>
                    </a:lnTo>
                    <a:lnTo>
                      <a:pt x="31718" y="4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9" name="任意多边形: 形状 348">
                <a:extLst>
                  <a:ext uri="{FF2B5EF4-FFF2-40B4-BE49-F238E27FC236}">
                    <a16:creationId xmlns:a16="http://schemas.microsoft.com/office/drawing/2014/main" id="{48E79B7D-2E68-E8CD-D697-FC0B194AA53A}"/>
                  </a:ext>
                </a:extLst>
              </p:cNvPr>
              <p:cNvSpPr/>
              <p:nvPr/>
            </p:nvSpPr>
            <p:spPr>
              <a:xfrm rot="5400000">
                <a:off x="10914143" y="4793448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0" name="任意多边形: 形状 349">
                <a:extLst>
                  <a:ext uri="{FF2B5EF4-FFF2-40B4-BE49-F238E27FC236}">
                    <a16:creationId xmlns:a16="http://schemas.microsoft.com/office/drawing/2014/main" id="{BB2FDC4C-8618-71A4-77B4-0234D92BB784}"/>
                  </a:ext>
                </a:extLst>
              </p:cNvPr>
              <p:cNvSpPr/>
              <p:nvPr/>
            </p:nvSpPr>
            <p:spPr>
              <a:xfrm rot="5400000">
                <a:off x="10914143" y="4885949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1" name="任意多边形: 形状 350">
                <a:extLst>
                  <a:ext uri="{FF2B5EF4-FFF2-40B4-BE49-F238E27FC236}">
                    <a16:creationId xmlns:a16="http://schemas.microsoft.com/office/drawing/2014/main" id="{FDEF478C-9E07-9780-A9B4-526C21DB2875}"/>
                  </a:ext>
                </a:extLst>
              </p:cNvPr>
              <p:cNvSpPr/>
              <p:nvPr/>
            </p:nvSpPr>
            <p:spPr>
              <a:xfrm rot="5400000">
                <a:off x="10914238" y="49785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2" name="任意多边形: 形状 351">
                <a:extLst>
                  <a:ext uri="{FF2B5EF4-FFF2-40B4-BE49-F238E27FC236}">
                    <a16:creationId xmlns:a16="http://schemas.microsoft.com/office/drawing/2014/main" id="{7E4E8BD2-9438-984F-7086-424D0385EA54}"/>
                  </a:ext>
                </a:extLst>
              </p:cNvPr>
              <p:cNvSpPr/>
              <p:nvPr/>
            </p:nvSpPr>
            <p:spPr>
              <a:xfrm rot="5400000">
                <a:off x="10914238" y="50710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3" name="任意多边形: 形状 352">
                <a:extLst>
                  <a:ext uri="{FF2B5EF4-FFF2-40B4-BE49-F238E27FC236}">
                    <a16:creationId xmlns:a16="http://schemas.microsoft.com/office/drawing/2014/main" id="{D058FAF5-59CA-A369-1D4F-23B489FBAF1E}"/>
                  </a:ext>
                </a:extLst>
              </p:cNvPr>
              <p:cNvSpPr/>
              <p:nvPr/>
            </p:nvSpPr>
            <p:spPr>
              <a:xfrm rot="5400000">
                <a:off x="4987627" y="2366101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4" name="任意多边形: 形状 353">
                <a:extLst>
                  <a:ext uri="{FF2B5EF4-FFF2-40B4-BE49-F238E27FC236}">
                    <a16:creationId xmlns:a16="http://schemas.microsoft.com/office/drawing/2014/main" id="{AAB8B4A3-7E94-BF27-65C9-6CD52EF31E7A}"/>
                  </a:ext>
                </a:extLst>
              </p:cNvPr>
              <p:cNvSpPr/>
              <p:nvPr/>
            </p:nvSpPr>
            <p:spPr>
              <a:xfrm rot="5400000">
                <a:off x="4987627" y="2458599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5" name="任意多边形: 形状 354">
                <a:extLst>
                  <a:ext uri="{FF2B5EF4-FFF2-40B4-BE49-F238E27FC236}">
                    <a16:creationId xmlns:a16="http://schemas.microsoft.com/office/drawing/2014/main" id="{CC3CDA32-EE96-282F-762D-FC885433D0C1}"/>
                  </a:ext>
                </a:extLst>
              </p:cNvPr>
              <p:cNvSpPr/>
              <p:nvPr/>
            </p:nvSpPr>
            <p:spPr>
              <a:xfrm rot="5400000">
                <a:off x="4987722" y="2551194"/>
                <a:ext cx="190887" cy="186073"/>
              </a:xfrm>
              <a:custGeom>
                <a:avLst/>
                <a:gdLst>
                  <a:gd name="connsiteX0" fmla="*/ 0 w 95726"/>
                  <a:gd name="connsiteY0" fmla="*/ 0 h 66484"/>
                  <a:gd name="connsiteX1" fmla="*/ 66389 w 95726"/>
                  <a:gd name="connsiteY1" fmla="*/ 66485 h 66484"/>
                  <a:gd name="connsiteX2" fmla="*/ 95726 w 95726"/>
                  <a:gd name="connsiteY2" fmla="*/ 66485 h 66484"/>
                  <a:gd name="connsiteX3" fmla="*/ 28480 w 95726"/>
                  <a:gd name="connsiteY3" fmla="*/ 0 h 66484"/>
                  <a:gd name="connsiteX4" fmla="*/ 0 w 95726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484">
                    <a:moveTo>
                      <a:pt x="0" y="0"/>
                    </a:moveTo>
                    <a:lnTo>
                      <a:pt x="66389" y="66485"/>
                    </a:lnTo>
                    <a:lnTo>
                      <a:pt x="95726" y="66485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6" name="任意多边形: 形状 355">
                <a:extLst>
                  <a:ext uri="{FF2B5EF4-FFF2-40B4-BE49-F238E27FC236}">
                    <a16:creationId xmlns:a16="http://schemas.microsoft.com/office/drawing/2014/main" id="{757EB800-50B1-1832-F8D0-FC427571A7B7}"/>
                  </a:ext>
                </a:extLst>
              </p:cNvPr>
              <p:cNvSpPr/>
              <p:nvPr/>
            </p:nvSpPr>
            <p:spPr>
              <a:xfrm rot="5400000">
                <a:off x="4987627" y="2643600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1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1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C1CB6290-5862-A03A-5A58-D50A137C8CAB}"/>
                </a:ext>
              </a:extLst>
            </p:cNvPr>
            <p:cNvSpPr txBox="1"/>
            <p:nvPr/>
          </p:nvSpPr>
          <p:spPr>
            <a:xfrm>
              <a:off x="1865567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YES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2DD48362-7AF7-B889-CC5E-7AAE6DFAF1DE}"/>
                </a:ext>
              </a:extLst>
            </p:cNvPr>
            <p:cNvSpPr txBox="1"/>
            <p:nvPr/>
          </p:nvSpPr>
          <p:spPr>
            <a:xfrm>
              <a:off x="3148478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no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</p:grp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523378FD-A4DA-7B22-32E2-6AC6C1F85811}"/>
              </a:ext>
            </a:extLst>
          </p:cNvPr>
          <p:cNvGrpSpPr/>
          <p:nvPr/>
        </p:nvGrpSpPr>
        <p:grpSpPr>
          <a:xfrm>
            <a:off x="8011772" y="1893591"/>
            <a:ext cx="2728984" cy="3548598"/>
            <a:chOff x="1519929" y="1369911"/>
            <a:chExt cx="2728984" cy="4687364"/>
          </a:xfrm>
        </p:grpSpPr>
        <p:grpSp>
          <p:nvGrpSpPr>
            <p:cNvPr id="358" name="组合 357">
              <a:extLst>
                <a:ext uri="{FF2B5EF4-FFF2-40B4-BE49-F238E27FC236}">
                  <a16:creationId xmlns:a16="http://schemas.microsoft.com/office/drawing/2014/main" id="{C2BE9233-C7C3-1DDC-449F-E819A89E6A73}"/>
                </a:ext>
              </a:extLst>
            </p:cNvPr>
            <p:cNvGrpSpPr/>
            <p:nvPr/>
          </p:nvGrpSpPr>
          <p:grpSpPr>
            <a:xfrm rot="16200000">
              <a:off x="540739" y="2349101"/>
              <a:ext cx="4687364" cy="2728984"/>
              <a:chOff x="4990129" y="1929781"/>
              <a:chExt cx="6112456" cy="3558675"/>
            </a:xfrm>
          </p:grpSpPr>
          <p:sp>
            <p:nvSpPr>
              <p:cNvPr id="361" name="任意多边形: 形状 360">
                <a:extLst>
                  <a:ext uri="{FF2B5EF4-FFF2-40B4-BE49-F238E27FC236}">
                    <a16:creationId xmlns:a16="http://schemas.microsoft.com/office/drawing/2014/main" id="{7469FE2D-718E-D7E1-2DE3-F9D567558827}"/>
                  </a:ext>
                </a:extLst>
              </p:cNvPr>
              <p:cNvSpPr/>
              <p:nvPr/>
            </p:nvSpPr>
            <p:spPr>
              <a:xfrm rot="5400000">
                <a:off x="10484304" y="2062189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2" name="任意多边形: 形状 361">
                <a:extLst>
                  <a:ext uri="{FF2B5EF4-FFF2-40B4-BE49-F238E27FC236}">
                    <a16:creationId xmlns:a16="http://schemas.microsoft.com/office/drawing/2014/main" id="{244773F9-B5BF-F802-42B7-6B3E4C1DD856}"/>
                  </a:ext>
                </a:extLst>
              </p:cNvPr>
              <p:cNvSpPr/>
              <p:nvPr/>
            </p:nvSpPr>
            <p:spPr>
              <a:xfrm rot="5400000">
                <a:off x="5234001" y="5287904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3" name="任意多边形: 形状 362">
                <a:extLst>
                  <a:ext uri="{FF2B5EF4-FFF2-40B4-BE49-F238E27FC236}">
                    <a16:creationId xmlns:a16="http://schemas.microsoft.com/office/drawing/2014/main" id="{CFD09A48-CDC6-A4B8-AB2B-D259C5030166}"/>
                  </a:ext>
                </a:extLst>
              </p:cNvPr>
              <p:cNvSpPr/>
              <p:nvPr/>
            </p:nvSpPr>
            <p:spPr>
              <a:xfrm rot="5400000">
                <a:off x="8144736" y="106648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0 h 1485709"/>
                  <a:gd name="connsiteX3" fmla="*/ 65627 w 65627"/>
                  <a:gd name="connsiteY3" fmla="*/ 0 h 1485709"/>
                  <a:gd name="connsiteX4" fmla="*/ 65627 w 65627"/>
                  <a:gd name="connsiteY4" fmla="*/ 5143 h 1485709"/>
                  <a:gd name="connsiteX5" fmla="*/ 5143 w 65627"/>
                  <a:gd name="connsiteY5" fmla="*/ 5143 h 1485709"/>
                  <a:gd name="connsiteX6" fmla="*/ 5143 w 65627"/>
                  <a:gd name="connsiteY6" fmla="*/ 1480566 h 1485709"/>
                  <a:gd name="connsiteX7" fmla="*/ 65627 w 65627"/>
                  <a:gd name="connsiteY7" fmla="*/ 1480566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5143"/>
                    </a:lnTo>
                    <a:lnTo>
                      <a:pt x="5143" y="5143"/>
                    </a:lnTo>
                    <a:lnTo>
                      <a:pt x="5143" y="1480566"/>
                    </a:lnTo>
                    <a:lnTo>
                      <a:pt x="65627" y="1480566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4" name="任意多边形: 形状 363">
                <a:extLst>
                  <a:ext uri="{FF2B5EF4-FFF2-40B4-BE49-F238E27FC236}">
                    <a16:creationId xmlns:a16="http://schemas.microsoft.com/office/drawing/2014/main" id="{02AAF390-C78B-03D1-5E84-268D48A66872}"/>
                  </a:ext>
                </a:extLst>
              </p:cNvPr>
              <p:cNvSpPr/>
              <p:nvPr/>
            </p:nvSpPr>
            <p:spPr>
              <a:xfrm rot="5400000">
                <a:off x="9621216" y="1499989"/>
                <a:ext cx="35138" cy="1285992"/>
              </a:xfrm>
              <a:custGeom>
                <a:avLst/>
                <a:gdLst>
                  <a:gd name="connsiteX0" fmla="*/ 17621 w 17621"/>
                  <a:gd name="connsiteY0" fmla="*/ 0 h 459486"/>
                  <a:gd name="connsiteX1" fmla="*/ 17621 w 17621"/>
                  <a:gd name="connsiteY1" fmla="*/ 442246 h 459486"/>
                  <a:gd name="connsiteX2" fmla="*/ 476 w 17621"/>
                  <a:gd name="connsiteY2" fmla="*/ 459486 h 459486"/>
                  <a:gd name="connsiteX3" fmla="*/ 0 w 17621"/>
                  <a:gd name="connsiteY3" fmla="*/ 0 h 459486"/>
                  <a:gd name="connsiteX4" fmla="*/ 17621 w 17621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21" h="459486">
                    <a:moveTo>
                      <a:pt x="17621" y="0"/>
                    </a:moveTo>
                    <a:lnTo>
                      <a:pt x="17621" y="442246"/>
                    </a:lnTo>
                    <a:lnTo>
                      <a:pt x="476" y="459486"/>
                    </a:lnTo>
                    <a:lnTo>
                      <a:pt x="0" y="0"/>
                    </a:lnTo>
                    <a:lnTo>
                      <a:pt x="17621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5" name="任意多边形: 形状 364">
                <a:extLst>
                  <a:ext uri="{FF2B5EF4-FFF2-40B4-BE49-F238E27FC236}">
                    <a16:creationId xmlns:a16="http://schemas.microsoft.com/office/drawing/2014/main" id="{6A103EB3-9C12-A3DB-D560-0E2E7AB9EAF5}"/>
                  </a:ext>
                </a:extLst>
              </p:cNvPr>
              <p:cNvSpPr/>
              <p:nvPr/>
            </p:nvSpPr>
            <p:spPr>
              <a:xfrm rot="5400000">
                <a:off x="6501613" y="1848842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6" name="任意多边形: 形状 365">
                <a:extLst>
                  <a:ext uri="{FF2B5EF4-FFF2-40B4-BE49-F238E27FC236}">
                    <a16:creationId xmlns:a16="http://schemas.microsoft.com/office/drawing/2014/main" id="{0BDE1D6B-F378-B7AC-B3BA-5374CC788063}"/>
                  </a:ext>
                </a:extLst>
              </p:cNvPr>
              <p:cNvSpPr/>
              <p:nvPr/>
            </p:nvSpPr>
            <p:spPr>
              <a:xfrm rot="5400000">
                <a:off x="6500721" y="1839211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7" name="任意多边形: 形状 366">
                <a:extLst>
                  <a:ext uri="{FF2B5EF4-FFF2-40B4-BE49-F238E27FC236}">
                    <a16:creationId xmlns:a16="http://schemas.microsoft.com/office/drawing/2014/main" id="{C3717C82-B980-1F7C-0FA3-2571CE6D2CEA}"/>
                  </a:ext>
                </a:extLst>
              </p:cNvPr>
              <p:cNvSpPr/>
              <p:nvPr/>
            </p:nvSpPr>
            <p:spPr>
              <a:xfrm rot="5400000">
                <a:off x="10117262" y="2483226"/>
                <a:ext cx="302379" cy="26658"/>
              </a:xfrm>
              <a:custGeom>
                <a:avLst/>
                <a:gdLst>
                  <a:gd name="connsiteX0" fmla="*/ 0 w 151637"/>
                  <a:gd name="connsiteY0" fmla="*/ 0 h 9525"/>
                  <a:gd name="connsiteX1" fmla="*/ 151638 w 15163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637" h="9525">
                    <a:moveTo>
                      <a:pt x="0" y="0"/>
                    </a:moveTo>
                    <a:lnTo>
                      <a:pt x="151638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8" name="任意多边形: 形状 367">
                <a:extLst>
                  <a:ext uri="{FF2B5EF4-FFF2-40B4-BE49-F238E27FC236}">
                    <a16:creationId xmlns:a16="http://schemas.microsoft.com/office/drawing/2014/main" id="{BD4866CF-1FB1-0B14-4DD7-7EE7F4054A69}"/>
                  </a:ext>
                </a:extLst>
              </p:cNvPr>
              <p:cNvSpPr/>
              <p:nvPr/>
            </p:nvSpPr>
            <p:spPr>
              <a:xfrm rot="5400000">
                <a:off x="10130761" y="2482256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9" name="任意多边形: 形状 368">
                <a:extLst>
                  <a:ext uri="{FF2B5EF4-FFF2-40B4-BE49-F238E27FC236}">
                    <a16:creationId xmlns:a16="http://schemas.microsoft.com/office/drawing/2014/main" id="{E1832EB6-DB9E-88E2-9166-8AEADA88EAE4}"/>
                  </a:ext>
                </a:extLst>
              </p:cNvPr>
              <p:cNvSpPr/>
              <p:nvPr/>
            </p:nvSpPr>
            <p:spPr>
              <a:xfrm rot="5400000">
                <a:off x="10254396" y="2710202"/>
                <a:ext cx="28111" cy="26658"/>
              </a:xfrm>
              <a:custGeom>
                <a:avLst/>
                <a:gdLst>
                  <a:gd name="connsiteX0" fmla="*/ 0 w 14097"/>
                  <a:gd name="connsiteY0" fmla="*/ 0 h 9525"/>
                  <a:gd name="connsiteX1" fmla="*/ 14097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0" y="0"/>
                    </a:moveTo>
                    <a:lnTo>
                      <a:pt x="14097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>
                <a:extLst>
                  <a:ext uri="{FF2B5EF4-FFF2-40B4-BE49-F238E27FC236}">
                    <a16:creationId xmlns:a16="http://schemas.microsoft.com/office/drawing/2014/main" id="{2EC70E2B-2E1C-2E86-F03E-612606343229}"/>
                  </a:ext>
                </a:extLst>
              </p:cNvPr>
              <p:cNvSpPr/>
              <p:nvPr/>
            </p:nvSpPr>
            <p:spPr>
              <a:xfrm rot="5400000">
                <a:off x="10267992" y="2709136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>
                <a:extLst>
                  <a:ext uri="{FF2B5EF4-FFF2-40B4-BE49-F238E27FC236}">
                    <a16:creationId xmlns:a16="http://schemas.microsoft.com/office/drawing/2014/main" id="{8D838932-81DE-4696-2253-9662F67BEAE8}"/>
                  </a:ext>
                </a:extLst>
              </p:cNvPr>
              <p:cNvSpPr/>
              <p:nvPr/>
            </p:nvSpPr>
            <p:spPr>
              <a:xfrm rot="5400000">
                <a:off x="6120728" y="2312621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2" name="任意多边形: 形状 371">
                <a:extLst>
                  <a:ext uri="{FF2B5EF4-FFF2-40B4-BE49-F238E27FC236}">
                    <a16:creationId xmlns:a16="http://schemas.microsoft.com/office/drawing/2014/main" id="{D25A230A-6FCA-CDDF-E3AF-977BD10D0EEC}"/>
                  </a:ext>
                </a:extLst>
              </p:cNvPr>
              <p:cNvSpPr/>
              <p:nvPr/>
            </p:nvSpPr>
            <p:spPr>
              <a:xfrm rot="5400000">
                <a:off x="8144736" y="3159140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1480566 h 1485709"/>
                  <a:gd name="connsiteX3" fmla="*/ 60484 w 65627"/>
                  <a:gd name="connsiteY3" fmla="*/ 1480566 h 1485709"/>
                  <a:gd name="connsiteX4" fmla="*/ 60484 w 65627"/>
                  <a:gd name="connsiteY4" fmla="*/ 5143 h 1485709"/>
                  <a:gd name="connsiteX5" fmla="*/ 0 w 65627"/>
                  <a:gd name="connsiteY5" fmla="*/ 5143 h 1485709"/>
                  <a:gd name="connsiteX6" fmla="*/ 0 w 65627"/>
                  <a:gd name="connsiteY6" fmla="*/ 0 h 1485709"/>
                  <a:gd name="connsiteX7" fmla="*/ 65627 w 65627"/>
                  <a:gd name="connsiteY7" fmla="*/ 0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1480566"/>
                    </a:lnTo>
                    <a:lnTo>
                      <a:pt x="60484" y="1480566"/>
                    </a:lnTo>
                    <a:lnTo>
                      <a:pt x="60484" y="5143"/>
                    </a:lnTo>
                    <a:lnTo>
                      <a:pt x="0" y="5143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3" name="任意多边形: 形状 372">
                <a:extLst>
                  <a:ext uri="{FF2B5EF4-FFF2-40B4-BE49-F238E27FC236}">
                    <a16:creationId xmlns:a16="http://schemas.microsoft.com/office/drawing/2014/main" id="{2CA12679-F493-4141-7D30-4B95198F65B1}"/>
                  </a:ext>
                </a:extLst>
              </p:cNvPr>
              <p:cNvSpPr/>
              <p:nvPr/>
            </p:nvSpPr>
            <p:spPr>
              <a:xfrm rot="5400000">
                <a:off x="9621121" y="4637858"/>
                <a:ext cx="35327" cy="1285992"/>
              </a:xfrm>
              <a:custGeom>
                <a:avLst/>
                <a:gdLst>
                  <a:gd name="connsiteX0" fmla="*/ 0 w 17716"/>
                  <a:gd name="connsiteY0" fmla="*/ 0 h 459486"/>
                  <a:gd name="connsiteX1" fmla="*/ 0 w 17716"/>
                  <a:gd name="connsiteY1" fmla="*/ 442246 h 459486"/>
                  <a:gd name="connsiteX2" fmla="*/ 17240 w 17716"/>
                  <a:gd name="connsiteY2" fmla="*/ 459486 h 459486"/>
                  <a:gd name="connsiteX3" fmla="*/ 17717 w 17716"/>
                  <a:gd name="connsiteY3" fmla="*/ 0 h 459486"/>
                  <a:gd name="connsiteX4" fmla="*/ 0 w 17716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459486">
                    <a:moveTo>
                      <a:pt x="0" y="0"/>
                    </a:moveTo>
                    <a:lnTo>
                      <a:pt x="0" y="442246"/>
                    </a:lnTo>
                    <a:lnTo>
                      <a:pt x="17240" y="459486"/>
                    </a:lnTo>
                    <a:lnTo>
                      <a:pt x="177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4" name="任意多边形: 形状 373">
                <a:extLst>
                  <a:ext uri="{FF2B5EF4-FFF2-40B4-BE49-F238E27FC236}">
                    <a16:creationId xmlns:a16="http://schemas.microsoft.com/office/drawing/2014/main" id="{4CED4FD1-E05D-B2D8-5DAC-6816F2FA8E6B}"/>
                  </a:ext>
                </a:extLst>
              </p:cNvPr>
              <p:cNvSpPr/>
              <p:nvPr/>
            </p:nvSpPr>
            <p:spPr>
              <a:xfrm rot="5400000">
                <a:off x="6501613" y="4952426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5" name="任意多边形: 形状 374">
                <a:extLst>
                  <a:ext uri="{FF2B5EF4-FFF2-40B4-BE49-F238E27FC236}">
                    <a16:creationId xmlns:a16="http://schemas.microsoft.com/office/drawing/2014/main" id="{FF517D26-C79D-C2A3-240D-D72FE64D662B}"/>
                  </a:ext>
                </a:extLst>
              </p:cNvPr>
              <p:cNvSpPr/>
              <p:nvPr/>
            </p:nvSpPr>
            <p:spPr>
              <a:xfrm rot="5400000">
                <a:off x="6500721" y="4942796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6" name="任意多边形: 形状 375">
                <a:extLst>
                  <a:ext uri="{FF2B5EF4-FFF2-40B4-BE49-F238E27FC236}">
                    <a16:creationId xmlns:a16="http://schemas.microsoft.com/office/drawing/2014/main" id="{9C78D4EF-D30B-2BEE-9F0C-DB1032936F7B}"/>
                  </a:ext>
                </a:extLst>
              </p:cNvPr>
              <p:cNvSpPr/>
              <p:nvPr/>
            </p:nvSpPr>
            <p:spPr>
              <a:xfrm rot="5400000">
                <a:off x="10117166" y="4913956"/>
                <a:ext cx="302571" cy="26658"/>
              </a:xfrm>
              <a:custGeom>
                <a:avLst/>
                <a:gdLst>
                  <a:gd name="connsiteX0" fmla="*/ 151733 w 151733"/>
                  <a:gd name="connsiteY0" fmla="*/ 0 h 9525"/>
                  <a:gd name="connsiteX1" fmla="*/ 0 w 15173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733" h="9525">
                    <a:moveTo>
                      <a:pt x="151733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7" name="任意多边形: 形状 376">
                <a:extLst>
                  <a:ext uri="{FF2B5EF4-FFF2-40B4-BE49-F238E27FC236}">
                    <a16:creationId xmlns:a16="http://schemas.microsoft.com/office/drawing/2014/main" id="{491F3099-12C9-37E1-2D12-E149671618A7}"/>
                  </a:ext>
                </a:extLst>
              </p:cNvPr>
              <p:cNvSpPr/>
              <p:nvPr/>
            </p:nvSpPr>
            <p:spPr>
              <a:xfrm rot="5400000">
                <a:off x="10130761" y="4912891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8" name="任意多边形: 形状 377">
                <a:extLst>
                  <a:ext uri="{FF2B5EF4-FFF2-40B4-BE49-F238E27FC236}">
                    <a16:creationId xmlns:a16="http://schemas.microsoft.com/office/drawing/2014/main" id="{9142992C-BBAD-565C-1F5A-DF192939CA7C}"/>
                  </a:ext>
                </a:extLst>
              </p:cNvPr>
              <p:cNvSpPr/>
              <p:nvPr/>
            </p:nvSpPr>
            <p:spPr>
              <a:xfrm rot="5400000">
                <a:off x="10254396" y="4687075"/>
                <a:ext cx="28111" cy="26658"/>
              </a:xfrm>
              <a:custGeom>
                <a:avLst/>
                <a:gdLst>
                  <a:gd name="connsiteX0" fmla="*/ 14097 w 14097"/>
                  <a:gd name="connsiteY0" fmla="*/ 0 h 9525"/>
                  <a:gd name="connsiteX1" fmla="*/ 0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14097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9" name="任意多边形: 形状 378">
                <a:extLst>
                  <a:ext uri="{FF2B5EF4-FFF2-40B4-BE49-F238E27FC236}">
                    <a16:creationId xmlns:a16="http://schemas.microsoft.com/office/drawing/2014/main" id="{C8DFEBC7-1CBA-8DAF-78E6-9F932BA8E0B9}"/>
                  </a:ext>
                </a:extLst>
              </p:cNvPr>
              <p:cNvSpPr/>
              <p:nvPr/>
            </p:nvSpPr>
            <p:spPr>
              <a:xfrm rot="5400000">
                <a:off x="10267992" y="4686009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0" name="任意多边形: 形状 379">
                <a:extLst>
                  <a:ext uri="{FF2B5EF4-FFF2-40B4-BE49-F238E27FC236}">
                    <a16:creationId xmlns:a16="http://schemas.microsoft.com/office/drawing/2014/main" id="{188318E6-19DA-F85F-2531-966C6551D35C}"/>
                  </a:ext>
                </a:extLst>
              </p:cNvPr>
              <p:cNvSpPr/>
              <p:nvPr/>
            </p:nvSpPr>
            <p:spPr>
              <a:xfrm rot="5400000">
                <a:off x="6120728" y="5096920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1" name="任意多边形: 形状 380">
                <a:extLst>
                  <a:ext uri="{FF2B5EF4-FFF2-40B4-BE49-F238E27FC236}">
                    <a16:creationId xmlns:a16="http://schemas.microsoft.com/office/drawing/2014/main" id="{80C4C217-5CA5-4F52-D43C-6FC63AA72587}"/>
                  </a:ext>
                </a:extLst>
              </p:cNvPr>
              <p:cNvSpPr/>
              <p:nvPr/>
            </p:nvSpPr>
            <p:spPr>
              <a:xfrm rot="5400000">
                <a:off x="4867768" y="3714023"/>
                <a:ext cx="2514397" cy="26658"/>
              </a:xfrm>
              <a:custGeom>
                <a:avLst/>
                <a:gdLst>
                  <a:gd name="connsiteX0" fmla="*/ 0 w 1260919"/>
                  <a:gd name="connsiteY0" fmla="*/ 0 h 9525"/>
                  <a:gd name="connsiteX1" fmla="*/ 1260920 w 126091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919" h="9525">
                    <a:moveTo>
                      <a:pt x="0" y="0"/>
                    </a:moveTo>
                    <a:lnTo>
                      <a:pt x="126092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2" name="任意多边形: 形状 381">
                <a:extLst>
                  <a:ext uri="{FF2B5EF4-FFF2-40B4-BE49-F238E27FC236}">
                    <a16:creationId xmlns:a16="http://schemas.microsoft.com/office/drawing/2014/main" id="{605D7C8E-301B-DEFC-3AD8-CA56BB92C4C6}"/>
                  </a:ext>
                </a:extLst>
              </p:cNvPr>
              <p:cNvSpPr/>
              <p:nvPr/>
            </p:nvSpPr>
            <p:spPr>
              <a:xfrm rot="5400000">
                <a:off x="4881191" y="3712862"/>
                <a:ext cx="2514207" cy="28791"/>
              </a:xfrm>
              <a:custGeom>
                <a:avLst/>
                <a:gdLst>
                  <a:gd name="connsiteX0" fmla="*/ 0 w 1260824"/>
                  <a:gd name="connsiteY0" fmla="*/ 0 h 10287"/>
                  <a:gd name="connsiteX1" fmla="*/ 1260824 w 1260824"/>
                  <a:gd name="connsiteY1" fmla="*/ 0 h 10287"/>
                  <a:gd name="connsiteX2" fmla="*/ 1260824 w 1260824"/>
                  <a:gd name="connsiteY2" fmla="*/ 10287 h 10287"/>
                  <a:gd name="connsiteX3" fmla="*/ 0 w 1260824"/>
                  <a:gd name="connsiteY3" fmla="*/ 10287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824" h="10287">
                    <a:moveTo>
                      <a:pt x="0" y="0"/>
                    </a:moveTo>
                    <a:lnTo>
                      <a:pt x="1260824" y="0"/>
                    </a:lnTo>
                    <a:lnTo>
                      <a:pt x="1260824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383" name="任意多边形: 形状 382">
                <a:extLst>
                  <a:ext uri="{FF2B5EF4-FFF2-40B4-BE49-F238E27FC236}">
                    <a16:creationId xmlns:a16="http://schemas.microsoft.com/office/drawing/2014/main" id="{BF600FC8-2AE1-1CBF-70C3-9D422B517814}"/>
                  </a:ext>
                </a:extLst>
              </p:cNvPr>
              <p:cNvSpPr/>
              <p:nvPr/>
            </p:nvSpPr>
            <p:spPr>
              <a:xfrm rot="5400000">
                <a:off x="5426919" y="3226317"/>
                <a:ext cx="1526720" cy="14394"/>
              </a:xfrm>
              <a:custGeom>
                <a:avLst/>
                <a:gdLst>
                  <a:gd name="connsiteX0" fmla="*/ 0 w 765619"/>
                  <a:gd name="connsiteY0" fmla="*/ 0 h 5143"/>
                  <a:gd name="connsiteX1" fmla="*/ 765620 w 765619"/>
                  <a:gd name="connsiteY1" fmla="*/ 0 h 5143"/>
                  <a:gd name="connsiteX2" fmla="*/ 765620 w 765619"/>
                  <a:gd name="connsiteY2" fmla="*/ 5143 h 5143"/>
                  <a:gd name="connsiteX3" fmla="*/ 0 w 765619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619" h="5143">
                    <a:moveTo>
                      <a:pt x="0" y="0"/>
                    </a:moveTo>
                    <a:lnTo>
                      <a:pt x="765620" y="0"/>
                    </a:lnTo>
                    <a:lnTo>
                      <a:pt x="765620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4" name="任意多边形: 形状 383">
                <a:extLst>
                  <a:ext uri="{FF2B5EF4-FFF2-40B4-BE49-F238E27FC236}">
                    <a16:creationId xmlns:a16="http://schemas.microsoft.com/office/drawing/2014/main" id="{D34A2034-A29E-D773-7C6F-FC0645C2BC2F}"/>
                  </a:ext>
                </a:extLst>
              </p:cNvPr>
              <p:cNvSpPr/>
              <p:nvPr/>
            </p:nvSpPr>
            <p:spPr>
              <a:xfrm rot="5400000">
                <a:off x="5856779" y="5059121"/>
                <a:ext cx="464398" cy="14394"/>
              </a:xfrm>
              <a:custGeom>
                <a:avLst/>
                <a:gdLst>
                  <a:gd name="connsiteX0" fmla="*/ 0 w 232886"/>
                  <a:gd name="connsiteY0" fmla="*/ 0 h 5143"/>
                  <a:gd name="connsiteX1" fmla="*/ 232886 w 232886"/>
                  <a:gd name="connsiteY1" fmla="*/ 0 h 5143"/>
                  <a:gd name="connsiteX2" fmla="*/ 232886 w 232886"/>
                  <a:gd name="connsiteY2" fmla="*/ 5143 h 5143"/>
                  <a:gd name="connsiteX3" fmla="*/ 0 w 232886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886" h="5143">
                    <a:moveTo>
                      <a:pt x="0" y="0"/>
                    </a:moveTo>
                    <a:lnTo>
                      <a:pt x="232886" y="0"/>
                    </a:lnTo>
                    <a:lnTo>
                      <a:pt x="23288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5" name="任意多边形: 形状 384">
                <a:extLst>
                  <a:ext uri="{FF2B5EF4-FFF2-40B4-BE49-F238E27FC236}">
                    <a16:creationId xmlns:a16="http://schemas.microsoft.com/office/drawing/2014/main" id="{752BEE70-AFD0-0C52-548D-0B2CFC87073A}"/>
                  </a:ext>
                </a:extLst>
              </p:cNvPr>
              <p:cNvSpPr/>
              <p:nvPr/>
            </p:nvSpPr>
            <p:spPr>
              <a:xfrm rot="5400000">
                <a:off x="4851248" y="2571397"/>
                <a:ext cx="1537356" cy="645394"/>
              </a:xfrm>
              <a:custGeom>
                <a:avLst/>
                <a:gdLst>
                  <a:gd name="connsiteX0" fmla="*/ 770954 w 770953"/>
                  <a:gd name="connsiteY0" fmla="*/ 0 h 230600"/>
                  <a:gd name="connsiteX1" fmla="*/ 0 w 770953"/>
                  <a:gd name="connsiteY1" fmla="*/ 0 h 230600"/>
                  <a:gd name="connsiteX2" fmla="*/ 0 w 770953"/>
                  <a:gd name="connsiteY2" fmla="*/ 230600 h 230600"/>
                  <a:gd name="connsiteX3" fmla="*/ 345853 w 770953"/>
                  <a:gd name="connsiteY3" fmla="*/ 230600 h 230600"/>
                  <a:gd name="connsiteX4" fmla="*/ 412528 w 770953"/>
                  <a:gd name="connsiteY4" fmla="*/ 163925 h 230600"/>
                  <a:gd name="connsiteX5" fmla="*/ 770954 w 770953"/>
                  <a:gd name="connsiteY5" fmla="*/ 163925 h 230600"/>
                  <a:gd name="connsiteX6" fmla="*/ 770954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770954" y="0"/>
                    </a:moveTo>
                    <a:lnTo>
                      <a:pt x="0" y="0"/>
                    </a:lnTo>
                    <a:lnTo>
                      <a:pt x="0" y="230600"/>
                    </a:lnTo>
                    <a:lnTo>
                      <a:pt x="345853" y="230600"/>
                    </a:lnTo>
                    <a:lnTo>
                      <a:pt x="412528" y="163925"/>
                    </a:lnTo>
                    <a:lnTo>
                      <a:pt x="770954" y="163925"/>
                    </a:lnTo>
                    <a:lnTo>
                      <a:pt x="770954" y="0"/>
                    </a:lnTo>
                    <a:close/>
                  </a:path>
                </a:pathLst>
              </a:custGeom>
              <a:solidFill>
                <a:srgbClr val="299D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6" name="任意多边形: 形状 385">
                <a:extLst>
                  <a:ext uri="{FF2B5EF4-FFF2-40B4-BE49-F238E27FC236}">
                    <a16:creationId xmlns:a16="http://schemas.microsoft.com/office/drawing/2014/main" id="{3B52AA03-4654-92F1-1E37-2F2E0CA5C5E8}"/>
                  </a:ext>
                </a:extLst>
              </p:cNvPr>
              <p:cNvSpPr/>
              <p:nvPr/>
            </p:nvSpPr>
            <p:spPr>
              <a:xfrm rot="5400000">
                <a:off x="4851248" y="4207142"/>
                <a:ext cx="1537356" cy="645394"/>
              </a:xfrm>
              <a:custGeom>
                <a:avLst/>
                <a:gdLst>
                  <a:gd name="connsiteX0" fmla="*/ 0 w 770953"/>
                  <a:gd name="connsiteY0" fmla="*/ 0 h 230600"/>
                  <a:gd name="connsiteX1" fmla="*/ 770954 w 770953"/>
                  <a:gd name="connsiteY1" fmla="*/ 0 h 230600"/>
                  <a:gd name="connsiteX2" fmla="*/ 770954 w 770953"/>
                  <a:gd name="connsiteY2" fmla="*/ 230600 h 230600"/>
                  <a:gd name="connsiteX3" fmla="*/ 425101 w 770953"/>
                  <a:gd name="connsiteY3" fmla="*/ 230600 h 230600"/>
                  <a:gd name="connsiteX4" fmla="*/ 358426 w 770953"/>
                  <a:gd name="connsiteY4" fmla="*/ 163925 h 230600"/>
                  <a:gd name="connsiteX5" fmla="*/ 0 w 770953"/>
                  <a:gd name="connsiteY5" fmla="*/ 163925 h 230600"/>
                  <a:gd name="connsiteX6" fmla="*/ 0 w 770953"/>
                  <a:gd name="connsiteY6" fmla="*/ 0 h 23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0953" h="230600">
                    <a:moveTo>
                      <a:pt x="0" y="0"/>
                    </a:moveTo>
                    <a:lnTo>
                      <a:pt x="770954" y="0"/>
                    </a:lnTo>
                    <a:lnTo>
                      <a:pt x="770954" y="230600"/>
                    </a:lnTo>
                    <a:lnTo>
                      <a:pt x="425101" y="230600"/>
                    </a:lnTo>
                    <a:lnTo>
                      <a:pt x="358426" y="163925"/>
                    </a:lnTo>
                    <a:lnTo>
                      <a:pt x="0" y="16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A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7" name="任意多边形: 形状 386">
                <a:extLst>
                  <a:ext uri="{FF2B5EF4-FFF2-40B4-BE49-F238E27FC236}">
                    <a16:creationId xmlns:a16="http://schemas.microsoft.com/office/drawing/2014/main" id="{426532ED-432D-8DED-4296-51804A9682BF}"/>
                  </a:ext>
                </a:extLst>
              </p:cNvPr>
              <p:cNvSpPr/>
              <p:nvPr/>
            </p:nvSpPr>
            <p:spPr>
              <a:xfrm rot="5400000">
                <a:off x="5401441" y="5175440"/>
                <a:ext cx="43495" cy="120226"/>
              </a:xfrm>
              <a:custGeom>
                <a:avLst/>
                <a:gdLst>
                  <a:gd name="connsiteX0" fmla="*/ 0 w 21812"/>
                  <a:gd name="connsiteY0" fmla="*/ 0 h 42957"/>
                  <a:gd name="connsiteX1" fmla="*/ 0 w 21812"/>
                  <a:gd name="connsiteY1" fmla="*/ 42958 h 42957"/>
                  <a:gd name="connsiteX2" fmla="*/ 21812 w 21812"/>
                  <a:gd name="connsiteY2" fmla="*/ 21526 h 42957"/>
                  <a:gd name="connsiteX3" fmla="*/ 0 w 21812"/>
                  <a:gd name="connsiteY3" fmla="*/ 0 h 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12" h="42957">
                    <a:moveTo>
                      <a:pt x="0" y="0"/>
                    </a:moveTo>
                    <a:lnTo>
                      <a:pt x="0" y="42958"/>
                    </a:lnTo>
                    <a:lnTo>
                      <a:pt x="21812" y="21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8" name="任意多边形: 形状 387">
                <a:extLst>
                  <a:ext uri="{FF2B5EF4-FFF2-40B4-BE49-F238E27FC236}">
                    <a16:creationId xmlns:a16="http://schemas.microsoft.com/office/drawing/2014/main" id="{605A9557-35A9-D901-8F33-7274D1C52FF0}"/>
                  </a:ext>
                </a:extLst>
              </p:cNvPr>
              <p:cNvSpPr/>
              <p:nvPr/>
            </p:nvSpPr>
            <p:spPr>
              <a:xfrm rot="5400000">
                <a:off x="5374477" y="2148241"/>
                <a:ext cx="117951" cy="141819"/>
              </a:xfrm>
              <a:custGeom>
                <a:avLst/>
                <a:gdLst>
                  <a:gd name="connsiteX0" fmla="*/ 33802 w 59150"/>
                  <a:gd name="connsiteY0" fmla="*/ -32 h 50672"/>
                  <a:gd name="connsiteX1" fmla="*/ 8751 w 59150"/>
                  <a:gd name="connsiteY1" fmla="*/ 22637 h 50672"/>
                  <a:gd name="connsiteX2" fmla="*/ -107 w 59150"/>
                  <a:gd name="connsiteY2" fmla="*/ 22637 h 50672"/>
                  <a:gd name="connsiteX3" fmla="*/ 13037 w 59150"/>
                  <a:gd name="connsiteY3" fmla="*/ 38068 h 50672"/>
                  <a:gd name="connsiteX4" fmla="*/ 26087 w 59150"/>
                  <a:gd name="connsiteY4" fmla="*/ 22637 h 50672"/>
                  <a:gd name="connsiteX5" fmla="*/ 17705 w 59150"/>
                  <a:gd name="connsiteY5" fmla="*/ 22637 h 50672"/>
                  <a:gd name="connsiteX6" fmla="*/ 36517 w 59150"/>
                  <a:gd name="connsiteY6" fmla="*/ 9350 h 50672"/>
                  <a:gd name="connsiteX7" fmla="*/ 49804 w 59150"/>
                  <a:gd name="connsiteY7" fmla="*/ 28161 h 50672"/>
                  <a:gd name="connsiteX8" fmla="*/ 33802 w 59150"/>
                  <a:gd name="connsiteY8" fmla="*/ 41687 h 50672"/>
                  <a:gd name="connsiteX9" fmla="*/ 33802 w 59150"/>
                  <a:gd name="connsiteY9" fmla="*/ 50640 h 50672"/>
                  <a:gd name="connsiteX10" fmla="*/ 59043 w 59150"/>
                  <a:gd name="connsiteY10" fmla="*/ 25399 h 50672"/>
                  <a:gd name="connsiteX11" fmla="*/ 33802 w 59150"/>
                  <a:gd name="connsiteY11" fmla="*/ 158 h 5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150" h="50672">
                    <a:moveTo>
                      <a:pt x="33802" y="-32"/>
                    </a:moveTo>
                    <a:cubicBezTo>
                      <a:pt x="20876" y="-4"/>
                      <a:pt x="10066" y="9778"/>
                      <a:pt x="8751" y="22637"/>
                    </a:cubicBezTo>
                    <a:lnTo>
                      <a:pt x="-107" y="22637"/>
                    </a:lnTo>
                    <a:lnTo>
                      <a:pt x="13037" y="38068"/>
                    </a:lnTo>
                    <a:lnTo>
                      <a:pt x="26087" y="22637"/>
                    </a:lnTo>
                    <a:lnTo>
                      <a:pt x="17705" y="22637"/>
                    </a:lnTo>
                    <a:cubicBezTo>
                      <a:pt x="19229" y="13769"/>
                      <a:pt x="27658" y="7826"/>
                      <a:pt x="36517" y="9350"/>
                    </a:cubicBezTo>
                    <a:cubicBezTo>
                      <a:pt x="45384" y="10874"/>
                      <a:pt x="51337" y="19294"/>
                      <a:pt x="49804" y="28161"/>
                    </a:cubicBezTo>
                    <a:cubicBezTo>
                      <a:pt x="48470" y="35962"/>
                      <a:pt x="41717" y="41668"/>
                      <a:pt x="33802" y="41687"/>
                    </a:cubicBezTo>
                    <a:lnTo>
                      <a:pt x="33802" y="50640"/>
                    </a:lnTo>
                    <a:cubicBezTo>
                      <a:pt x="47747" y="50640"/>
                      <a:pt x="59043" y="39344"/>
                      <a:pt x="59043" y="25399"/>
                    </a:cubicBezTo>
                    <a:cubicBezTo>
                      <a:pt x="59043" y="11455"/>
                      <a:pt x="47747" y="158"/>
                      <a:pt x="33802" y="158"/>
                    </a:cubicBez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9" name="任意多边形: 形状 388">
                <a:extLst>
                  <a:ext uri="{FF2B5EF4-FFF2-40B4-BE49-F238E27FC236}">
                    <a16:creationId xmlns:a16="http://schemas.microsoft.com/office/drawing/2014/main" id="{DB6DB806-5053-58B8-B2E4-EB455205AEFD}"/>
                  </a:ext>
                </a:extLst>
              </p:cNvPr>
              <p:cNvSpPr/>
              <p:nvPr/>
            </p:nvSpPr>
            <p:spPr>
              <a:xfrm rot="5400000">
                <a:off x="10367686" y="2170808"/>
                <a:ext cx="34189" cy="48251"/>
              </a:xfrm>
              <a:custGeom>
                <a:avLst/>
                <a:gdLst>
                  <a:gd name="connsiteX0" fmla="*/ 16752 w 17145"/>
                  <a:gd name="connsiteY0" fmla="*/ 12255 h 17240"/>
                  <a:gd name="connsiteX1" fmla="*/ 14276 w 17145"/>
                  <a:gd name="connsiteY1" fmla="*/ 12255 h 17240"/>
                  <a:gd name="connsiteX2" fmla="*/ 14276 w 17145"/>
                  <a:gd name="connsiteY2" fmla="*/ 17208 h 17240"/>
                  <a:gd name="connsiteX3" fmla="*/ 9418 w 17145"/>
                  <a:gd name="connsiteY3" fmla="*/ 17208 h 17240"/>
                  <a:gd name="connsiteX4" fmla="*/ 9418 w 17145"/>
                  <a:gd name="connsiteY4" fmla="*/ 12255 h 17240"/>
                  <a:gd name="connsiteX5" fmla="*/ -107 w 17145"/>
                  <a:gd name="connsiteY5" fmla="*/ 12255 h 17240"/>
                  <a:gd name="connsiteX6" fmla="*/ -107 w 17145"/>
                  <a:gd name="connsiteY6" fmla="*/ 7397 h 17240"/>
                  <a:gd name="connsiteX7" fmla="*/ 2274 w 17145"/>
                  <a:gd name="connsiteY7" fmla="*/ 7397 h 17240"/>
                  <a:gd name="connsiteX8" fmla="*/ 2274 w 17145"/>
                  <a:gd name="connsiteY8" fmla="*/ 4921 h 17240"/>
                  <a:gd name="connsiteX9" fmla="*/ 4751 w 17145"/>
                  <a:gd name="connsiteY9" fmla="*/ 4921 h 17240"/>
                  <a:gd name="connsiteX10" fmla="*/ 4751 w 17145"/>
                  <a:gd name="connsiteY10" fmla="*/ 2444 h 17240"/>
                  <a:gd name="connsiteX11" fmla="*/ 7227 w 17145"/>
                  <a:gd name="connsiteY11" fmla="*/ 2444 h 17240"/>
                  <a:gd name="connsiteX12" fmla="*/ 7227 w 17145"/>
                  <a:gd name="connsiteY12" fmla="*/ -32 h 17240"/>
                  <a:gd name="connsiteX13" fmla="*/ 14561 w 17145"/>
                  <a:gd name="connsiteY13" fmla="*/ -32 h 17240"/>
                  <a:gd name="connsiteX14" fmla="*/ 14561 w 17145"/>
                  <a:gd name="connsiteY14" fmla="*/ 9493 h 17240"/>
                  <a:gd name="connsiteX15" fmla="*/ 17038 w 17145"/>
                  <a:gd name="connsiteY15" fmla="*/ 9493 h 17240"/>
                  <a:gd name="connsiteX16" fmla="*/ 9418 w 17145"/>
                  <a:gd name="connsiteY16" fmla="*/ 9778 h 17240"/>
                  <a:gd name="connsiteX17" fmla="*/ 9418 w 17145"/>
                  <a:gd name="connsiteY17" fmla="*/ 4921 h 17240"/>
                  <a:gd name="connsiteX18" fmla="*/ 6941 w 17145"/>
                  <a:gd name="connsiteY18" fmla="*/ 4921 h 17240"/>
                  <a:gd name="connsiteX19" fmla="*/ 6941 w 17145"/>
                  <a:gd name="connsiteY19" fmla="*/ 7397 h 17240"/>
                  <a:gd name="connsiteX20" fmla="*/ 4465 w 17145"/>
                  <a:gd name="connsiteY20" fmla="*/ 7397 h 17240"/>
                  <a:gd name="connsiteX21" fmla="*/ 4465 w 17145"/>
                  <a:gd name="connsiteY21" fmla="*/ 9778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145" h="17240">
                    <a:moveTo>
                      <a:pt x="16752" y="12255"/>
                    </a:moveTo>
                    <a:lnTo>
                      <a:pt x="14276" y="12255"/>
                    </a:lnTo>
                    <a:lnTo>
                      <a:pt x="14276" y="17208"/>
                    </a:lnTo>
                    <a:lnTo>
                      <a:pt x="9418" y="17208"/>
                    </a:lnTo>
                    <a:lnTo>
                      <a:pt x="9418" y="12255"/>
                    </a:lnTo>
                    <a:lnTo>
                      <a:pt x="-107" y="12255"/>
                    </a:lnTo>
                    <a:lnTo>
                      <a:pt x="-107" y="7397"/>
                    </a:lnTo>
                    <a:lnTo>
                      <a:pt x="2274" y="7397"/>
                    </a:lnTo>
                    <a:lnTo>
                      <a:pt x="2274" y="4921"/>
                    </a:lnTo>
                    <a:lnTo>
                      <a:pt x="4751" y="4921"/>
                    </a:lnTo>
                    <a:lnTo>
                      <a:pt x="4751" y="2444"/>
                    </a:lnTo>
                    <a:lnTo>
                      <a:pt x="7227" y="2444"/>
                    </a:lnTo>
                    <a:lnTo>
                      <a:pt x="7227" y="-32"/>
                    </a:lnTo>
                    <a:lnTo>
                      <a:pt x="14561" y="-32"/>
                    </a:lnTo>
                    <a:lnTo>
                      <a:pt x="14561" y="9493"/>
                    </a:lnTo>
                    <a:lnTo>
                      <a:pt x="17038" y="9493"/>
                    </a:lnTo>
                    <a:close/>
                    <a:moveTo>
                      <a:pt x="9418" y="9778"/>
                    </a:moveTo>
                    <a:lnTo>
                      <a:pt x="9418" y="4921"/>
                    </a:lnTo>
                    <a:lnTo>
                      <a:pt x="6941" y="4921"/>
                    </a:lnTo>
                    <a:lnTo>
                      <a:pt x="6941" y="7397"/>
                    </a:lnTo>
                    <a:lnTo>
                      <a:pt x="4465" y="7397"/>
                    </a:lnTo>
                    <a:lnTo>
                      <a:pt x="4465" y="977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0" name="任意多边形: 形状 389">
                <a:extLst>
                  <a:ext uri="{FF2B5EF4-FFF2-40B4-BE49-F238E27FC236}">
                    <a16:creationId xmlns:a16="http://schemas.microsoft.com/office/drawing/2014/main" id="{7397B054-D392-AF11-7A05-EA37F354B425}"/>
                  </a:ext>
                </a:extLst>
              </p:cNvPr>
              <p:cNvSpPr/>
              <p:nvPr/>
            </p:nvSpPr>
            <p:spPr>
              <a:xfrm rot="5400000">
                <a:off x="10367591" y="2209271"/>
                <a:ext cx="34378" cy="48251"/>
              </a:xfrm>
              <a:custGeom>
                <a:avLst/>
                <a:gdLst>
                  <a:gd name="connsiteX0" fmla="*/ 17133 w 17240"/>
                  <a:gd name="connsiteY0" fmla="*/ 4921 h 17240"/>
                  <a:gd name="connsiteX1" fmla="*/ 14561 w 17240"/>
                  <a:gd name="connsiteY1" fmla="*/ 4921 h 17240"/>
                  <a:gd name="connsiteX2" fmla="*/ 14561 w 17240"/>
                  <a:gd name="connsiteY2" fmla="*/ 7397 h 17240"/>
                  <a:gd name="connsiteX3" fmla="*/ 12180 w 17240"/>
                  <a:gd name="connsiteY3" fmla="*/ 7397 h 17240"/>
                  <a:gd name="connsiteX4" fmla="*/ 12180 w 17240"/>
                  <a:gd name="connsiteY4" fmla="*/ 9778 h 17240"/>
                  <a:gd name="connsiteX5" fmla="*/ 9704 w 17240"/>
                  <a:gd name="connsiteY5" fmla="*/ 9778 h 17240"/>
                  <a:gd name="connsiteX6" fmla="*/ 9704 w 17240"/>
                  <a:gd name="connsiteY6" fmla="*/ 17208 h 17240"/>
                  <a:gd name="connsiteX7" fmla="*/ 4846 w 17240"/>
                  <a:gd name="connsiteY7" fmla="*/ 17208 h 17240"/>
                  <a:gd name="connsiteX8" fmla="*/ 4846 w 17240"/>
                  <a:gd name="connsiteY8" fmla="*/ 9778 h 17240"/>
                  <a:gd name="connsiteX9" fmla="*/ 7227 w 17240"/>
                  <a:gd name="connsiteY9" fmla="*/ 9778 h 17240"/>
                  <a:gd name="connsiteX10" fmla="*/ 7227 w 17240"/>
                  <a:gd name="connsiteY10" fmla="*/ 7397 h 17240"/>
                  <a:gd name="connsiteX11" fmla="*/ 9704 w 17240"/>
                  <a:gd name="connsiteY11" fmla="*/ 7397 h 17240"/>
                  <a:gd name="connsiteX12" fmla="*/ 9704 w 17240"/>
                  <a:gd name="connsiteY12" fmla="*/ 4921 h 17240"/>
                  <a:gd name="connsiteX13" fmla="*/ 12180 w 17240"/>
                  <a:gd name="connsiteY13" fmla="*/ 4921 h 17240"/>
                  <a:gd name="connsiteX14" fmla="*/ 12180 w 17240"/>
                  <a:gd name="connsiteY14" fmla="*/ 2444 h 17240"/>
                  <a:gd name="connsiteX15" fmla="*/ 4846 w 17240"/>
                  <a:gd name="connsiteY15" fmla="*/ 2444 h 17240"/>
                  <a:gd name="connsiteX16" fmla="*/ 4846 w 17240"/>
                  <a:gd name="connsiteY16" fmla="*/ 4921 h 17240"/>
                  <a:gd name="connsiteX17" fmla="*/ -107 w 17240"/>
                  <a:gd name="connsiteY17" fmla="*/ 4921 h 17240"/>
                  <a:gd name="connsiteX18" fmla="*/ -107 w 17240"/>
                  <a:gd name="connsiteY18" fmla="*/ -32 h 17240"/>
                  <a:gd name="connsiteX19" fmla="*/ 17133 w 17240"/>
                  <a:gd name="connsiteY1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240" h="17240">
                    <a:moveTo>
                      <a:pt x="17133" y="4921"/>
                    </a:moveTo>
                    <a:lnTo>
                      <a:pt x="14561" y="4921"/>
                    </a:lnTo>
                    <a:lnTo>
                      <a:pt x="14561" y="7397"/>
                    </a:lnTo>
                    <a:lnTo>
                      <a:pt x="12180" y="7397"/>
                    </a:lnTo>
                    <a:lnTo>
                      <a:pt x="12180" y="9778"/>
                    </a:lnTo>
                    <a:lnTo>
                      <a:pt x="9704" y="9778"/>
                    </a:lnTo>
                    <a:lnTo>
                      <a:pt x="9704" y="17208"/>
                    </a:lnTo>
                    <a:lnTo>
                      <a:pt x="4846" y="17208"/>
                    </a:lnTo>
                    <a:lnTo>
                      <a:pt x="4846" y="9778"/>
                    </a:lnTo>
                    <a:lnTo>
                      <a:pt x="7227" y="9778"/>
                    </a:lnTo>
                    <a:lnTo>
                      <a:pt x="7227" y="7397"/>
                    </a:lnTo>
                    <a:lnTo>
                      <a:pt x="9704" y="7397"/>
                    </a:lnTo>
                    <a:lnTo>
                      <a:pt x="9704" y="4921"/>
                    </a:lnTo>
                    <a:lnTo>
                      <a:pt x="12180" y="4921"/>
                    </a:lnTo>
                    <a:lnTo>
                      <a:pt x="12180" y="2444"/>
                    </a:lnTo>
                    <a:lnTo>
                      <a:pt x="4846" y="2444"/>
                    </a:lnTo>
                    <a:lnTo>
                      <a:pt x="4846" y="4921"/>
                    </a:lnTo>
                    <a:lnTo>
                      <a:pt x="-107" y="4921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1" name="任意多边形: 形状 390">
                <a:extLst>
                  <a:ext uri="{FF2B5EF4-FFF2-40B4-BE49-F238E27FC236}">
                    <a16:creationId xmlns:a16="http://schemas.microsoft.com/office/drawing/2014/main" id="{727836E5-71B1-2DB8-DB70-EDE49FF1F240}"/>
                  </a:ext>
                </a:extLst>
              </p:cNvPr>
              <p:cNvSpPr/>
              <p:nvPr/>
            </p:nvSpPr>
            <p:spPr>
              <a:xfrm rot="5400000">
                <a:off x="10367288" y="2249273"/>
                <a:ext cx="34189" cy="47450"/>
              </a:xfrm>
              <a:custGeom>
                <a:avLst/>
                <a:gdLst>
                  <a:gd name="connsiteX0" fmla="*/ 17038 w 17145"/>
                  <a:gd name="connsiteY0" fmla="*/ 14446 h 16954"/>
                  <a:gd name="connsiteX1" fmla="*/ 14561 w 17145"/>
                  <a:gd name="connsiteY1" fmla="*/ 14446 h 16954"/>
                  <a:gd name="connsiteX2" fmla="*/ 14561 w 17145"/>
                  <a:gd name="connsiteY2" fmla="*/ 16922 h 16954"/>
                  <a:gd name="connsiteX3" fmla="*/ 2274 w 17145"/>
                  <a:gd name="connsiteY3" fmla="*/ 16922 h 16954"/>
                  <a:gd name="connsiteX4" fmla="*/ 2274 w 17145"/>
                  <a:gd name="connsiteY4" fmla="*/ 14446 h 16954"/>
                  <a:gd name="connsiteX5" fmla="*/ -107 w 17145"/>
                  <a:gd name="connsiteY5" fmla="*/ 14446 h 16954"/>
                  <a:gd name="connsiteX6" fmla="*/ -107 w 17145"/>
                  <a:gd name="connsiteY6" fmla="*/ 4921 h 16954"/>
                  <a:gd name="connsiteX7" fmla="*/ 2274 w 17145"/>
                  <a:gd name="connsiteY7" fmla="*/ 4921 h 16954"/>
                  <a:gd name="connsiteX8" fmla="*/ 2274 w 17145"/>
                  <a:gd name="connsiteY8" fmla="*/ 2444 h 16954"/>
                  <a:gd name="connsiteX9" fmla="*/ 4751 w 17145"/>
                  <a:gd name="connsiteY9" fmla="*/ 2444 h 16954"/>
                  <a:gd name="connsiteX10" fmla="*/ 4751 w 17145"/>
                  <a:gd name="connsiteY10" fmla="*/ -32 h 16954"/>
                  <a:gd name="connsiteX11" fmla="*/ 14276 w 17145"/>
                  <a:gd name="connsiteY11" fmla="*/ -32 h 16954"/>
                  <a:gd name="connsiteX12" fmla="*/ 14276 w 17145"/>
                  <a:gd name="connsiteY12" fmla="*/ 2444 h 16954"/>
                  <a:gd name="connsiteX13" fmla="*/ 6941 w 17145"/>
                  <a:gd name="connsiteY13" fmla="*/ 2444 h 16954"/>
                  <a:gd name="connsiteX14" fmla="*/ 6941 w 17145"/>
                  <a:gd name="connsiteY14" fmla="*/ 4921 h 16954"/>
                  <a:gd name="connsiteX15" fmla="*/ 4465 w 17145"/>
                  <a:gd name="connsiteY15" fmla="*/ 4921 h 16954"/>
                  <a:gd name="connsiteX16" fmla="*/ 4465 w 17145"/>
                  <a:gd name="connsiteY16" fmla="*/ 7397 h 16954"/>
                  <a:gd name="connsiteX17" fmla="*/ 13990 w 17145"/>
                  <a:gd name="connsiteY17" fmla="*/ 7397 h 16954"/>
                  <a:gd name="connsiteX18" fmla="*/ 13990 w 17145"/>
                  <a:gd name="connsiteY18" fmla="*/ 9778 h 16954"/>
                  <a:gd name="connsiteX19" fmla="*/ 16466 w 17145"/>
                  <a:gd name="connsiteY19" fmla="*/ 9778 h 16954"/>
                  <a:gd name="connsiteX20" fmla="*/ 12085 w 17145"/>
                  <a:gd name="connsiteY20" fmla="*/ 14446 h 16954"/>
                  <a:gd name="connsiteX21" fmla="*/ 12085 w 17145"/>
                  <a:gd name="connsiteY21" fmla="*/ 9493 h 16954"/>
                  <a:gd name="connsiteX22" fmla="*/ 4751 w 17145"/>
                  <a:gd name="connsiteY22" fmla="*/ 9493 h 16954"/>
                  <a:gd name="connsiteX23" fmla="*/ 4751 w 17145"/>
                  <a:gd name="connsiteY23" fmla="*/ 14446 h 1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45" h="16954">
                    <a:moveTo>
                      <a:pt x="17038" y="14446"/>
                    </a:moveTo>
                    <a:lnTo>
                      <a:pt x="14561" y="14446"/>
                    </a:lnTo>
                    <a:lnTo>
                      <a:pt x="14561" y="16922"/>
                    </a:lnTo>
                    <a:lnTo>
                      <a:pt x="2274" y="16922"/>
                    </a:lnTo>
                    <a:lnTo>
                      <a:pt x="2274" y="14446"/>
                    </a:lnTo>
                    <a:lnTo>
                      <a:pt x="-107" y="14446"/>
                    </a:lnTo>
                    <a:lnTo>
                      <a:pt x="-107" y="4921"/>
                    </a:lnTo>
                    <a:lnTo>
                      <a:pt x="2274" y="4921"/>
                    </a:lnTo>
                    <a:lnTo>
                      <a:pt x="2274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4276" y="-32"/>
                    </a:lnTo>
                    <a:lnTo>
                      <a:pt x="14276" y="2444"/>
                    </a:lnTo>
                    <a:lnTo>
                      <a:pt x="6941" y="2444"/>
                    </a:lnTo>
                    <a:lnTo>
                      <a:pt x="6941" y="4921"/>
                    </a:lnTo>
                    <a:lnTo>
                      <a:pt x="4465" y="4921"/>
                    </a:lnTo>
                    <a:lnTo>
                      <a:pt x="4465" y="7397"/>
                    </a:lnTo>
                    <a:lnTo>
                      <a:pt x="13990" y="7397"/>
                    </a:lnTo>
                    <a:lnTo>
                      <a:pt x="13990" y="9778"/>
                    </a:lnTo>
                    <a:lnTo>
                      <a:pt x="16466" y="9778"/>
                    </a:lnTo>
                    <a:close/>
                    <a:moveTo>
                      <a:pt x="12085" y="14446"/>
                    </a:moveTo>
                    <a:lnTo>
                      <a:pt x="12085" y="9493"/>
                    </a:lnTo>
                    <a:lnTo>
                      <a:pt x="4751" y="9493"/>
                    </a:lnTo>
                    <a:lnTo>
                      <a:pt x="4751" y="1444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2" name="任意多边形: 形状 391">
                <a:extLst>
                  <a:ext uri="{FF2B5EF4-FFF2-40B4-BE49-F238E27FC236}">
                    <a16:creationId xmlns:a16="http://schemas.microsoft.com/office/drawing/2014/main" id="{2D5B49C3-5583-A8E9-AC2C-AB6F6FFC58A8}"/>
                  </a:ext>
                </a:extLst>
              </p:cNvPr>
              <p:cNvSpPr/>
              <p:nvPr/>
            </p:nvSpPr>
            <p:spPr>
              <a:xfrm rot="5400000">
                <a:off x="10340229" y="2310123"/>
                <a:ext cx="34189" cy="6664"/>
              </a:xfrm>
              <a:custGeom>
                <a:avLst/>
                <a:gdLst>
                  <a:gd name="connsiteX0" fmla="*/ 17038 w 17145"/>
                  <a:gd name="connsiteY0" fmla="*/ 2349 h 2381"/>
                  <a:gd name="connsiteX1" fmla="*/ -107 w 17145"/>
                  <a:gd name="connsiteY1" fmla="*/ 2349 h 2381"/>
                  <a:gd name="connsiteX2" fmla="*/ -107 w 17145"/>
                  <a:gd name="connsiteY2" fmla="*/ -32 h 2381"/>
                  <a:gd name="connsiteX3" fmla="*/ 17038 w 17145"/>
                  <a:gd name="connsiteY3" fmla="*/ -32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2381">
                    <a:moveTo>
                      <a:pt x="17038" y="2349"/>
                    </a:moveTo>
                    <a:lnTo>
                      <a:pt x="-107" y="2349"/>
                    </a:lnTo>
                    <a:lnTo>
                      <a:pt x="-107" y="-32"/>
                    </a:lnTo>
                    <a:lnTo>
                      <a:pt x="17038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3" name="任意多边形: 形状 392">
                <a:extLst>
                  <a:ext uri="{FF2B5EF4-FFF2-40B4-BE49-F238E27FC236}">
                    <a16:creationId xmlns:a16="http://schemas.microsoft.com/office/drawing/2014/main" id="{A98F255A-5142-23EA-B1A7-81888DE763E4}"/>
                  </a:ext>
                </a:extLst>
              </p:cNvPr>
              <p:cNvSpPr/>
              <p:nvPr/>
            </p:nvSpPr>
            <p:spPr>
              <a:xfrm rot="5400000">
                <a:off x="10367591" y="2329880"/>
                <a:ext cx="34378" cy="48251"/>
              </a:xfrm>
              <a:custGeom>
                <a:avLst/>
                <a:gdLst>
                  <a:gd name="connsiteX0" fmla="*/ 17133 w 17240"/>
                  <a:gd name="connsiteY0" fmla="*/ 2444 h 17240"/>
                  <a:gd name="connsiteX1" fmla="*/ 4846 w 17240"/>
                  <a:gd name="connsiteY1" fmla="*/ 2444 h 17240"/>
                  <a:gd name="connsiteX2" fmla="*/ 4846 w 17240"/>
                  <a:gd name="connsiteY2" fmla="*/ 7397 h 17240"/>
                  <a:gd name="connsiteX3" fmla="*/ 14371 w 17240"/>
                  <a:gd name="connsiteY3" fmla="*/ 7397 h 17240"/>
                  <a:gd name="connsiteX4" fmla="*/ 14371 w 17240"/>
                  <a:gd name="connsiteY4" fmla="*/ 9778 h 17240"/>
                  <a:gd name="connsiteX5" fmla="*/ 4846 w 17240"/>
                  <a:gd name="connsiteY5" fmla="*/ 9778 h 17240"/>
                  <a:gd name="connsiteX6" fmla="*/ 4846 w 17240"/>
                  <a:gd name="connsiteY6" fmla="*/ 17208 h 17240"/>
                  <a:gd name="connsiteX7" fmla="*/ -107 w 17240"/>
                  <a:gd name="connsiteY7" fmla="*/ 17208 h 17240"/>
                  <a:gd name="connsiteX8" fmla="*/ -107 w 17240"/>
                  <a:gd name="connsiteY8" fmla="*/ -32 h 17240"/>
                  <a:gd name="connsiteX9" fmla="*/ 17133 w 17240"/>
                  <a:gd name="connsiteY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40" h="17240">
                    <a:moveTo>
                      <a:pt x="17133" y="2444"/>
                    </a:moveTo>
                    <a:lnTo>
                      <a:pt x="4846" y="2444"/>
                    </a:lnTo>
                    <a:lnTo>
                      <a:pt x="4846" y="7397"/>
                    </a:lnTo>
                    <a:lnTo>
                      <a:pt x="14371" y="7397"/>
                    </a:lnTo>
                    <a:lnTo>
                      <a:pt x="14371" y="9778"/>
                    </a:lnTo>
                    <a:lnTo>
                      <a:pt x="4846" y="9778"/>
                    </a:lnTo>
                    <a:lnTo>
                      <a:pt x="4846" y="17208"/>
                    </a:lnTo>
                    <a:lnTo>
                      <a:pt x="-107" y="17208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4" name="任意多边形: 形状 393">
                <a:extLst>
                  <a:ext uri="{FF2B5EF4-FFF2-40B4-BE49-F238E27FC236}">
                    <a16:creationId xmlns:a16="http://schemas.microsoft.com/office/drawing/2014/main" id="{182CCCF8-E315-5EDC-2E0E-121D162E0263}"/>
                  </a:ext>
                </a:extLst>
              </p:cNvPr>
              <p:cNvSpPr/>
              <p:nvPr/>
            </p:nvSpPr>
            <p:spPr>
              <a:xfrm rot="5400000">
                <a:off x="10367402" y="2370717"/>
                <a:ext cx="34757" cy="48251"/>
              </a:xfrm>
              <a:custGeom>
                <a:avLst/>
                <a:gdLst>
                  <a:gd name="connsiteX0" fmla="*/ 17038 w 17430"/>
                  <a:gd name="connsiteY0" fmla="*/ 17208 h 17240"/>
                  <a:gd name="connsiteX1" fmla="*/ 4751 w 17430"/>
                  <a:gd name="connsiteY1" fmla="*/ 17208 h 17240"/>
                  <a:gd name="connsiteX2" fmla="*/ 4751 w 17430"/>
                  <a:gd name="connsiteY2" fmla="*/ 14636 h 17240"/>
                  <a:gd name="connsiteX3" fmla="*/ 2369 w 17430"/>
                  <a:gd name="connsiteY3" fmla="*/ 14636 h 17240"/>
                  <a:gd name="connsiteX4" fmla="*/ 2369 w 17430"/>
                  <a:gd name="connsiteY4" fmla="*/ 12255 h 17240"/>
                  <a:gd name="connsiteX5" fmla="*/ -107 w 17430"/>
                  <a:gd name="connsiteY5" fmla="*/ 12255 h 17240"/>
                  <a:gd name="connsiteX6" fmla="*/ -107 w 17430"/>
                  <a:gd name="connsiteY6" fmla="*/ 4921 h 17240"/>
                  <a:gd name="connsiteX7" fmla="*/ 2369 w 17430"/>
                  <a:gd name="connsiteY7" fmla="*/ 4921 h 17240"/>
                  <a:gd name="connsiteX8" fmla="*/ 2369 w 17430"/>
                  <a:gd name="connsiteY8" fmla="*/ 2444 h 17240"/>
                  <a:gd name="connsiteX9" fmla="*/ 4751 w 17430"/>
                  <a:gd name="connsiteY9" fmla="*/ 2444 h 17240"/>
                  <a:gd name="connsiteX10" fmla="*/ 4751 w 17430"/>
                  <a:gd name="connsiteY10" fmla="*/ -32 h 17240"/>
                  <a:gd name="connsiteX11" fmla="*/ 17038 w 17430"/>
                  <a:gd name="connsiteY11" fmla="*/ -32 h 17240"/>
                  <a:gd name="connsiteX12" fmla="*/ 17038 w 17430"/>
                  <a:gd name="connsiteY12" fmla="*/ 2444 h 17240"/>
                  <a:gd name="connsiteX13" fmla="*/ 7513 w 17430"/>
                  <a:gd name="connsiteY13" fmla="*/ 2444 h 17240"/>
                  <a:gd name="connsiteX14" fmla="*/ 7513 w 17430"/>
                  <a:gd name="connsiteY14" fmla="*/ 4921 h 17240"/>
                  <a:gd name="connsiteX15" fmla="*/ 5036 w 17430"/>
                  <a:gd name="connsiteY15" fmla="*/ 4921 h 17240"/>
                  <a:gd name="connsiteX16" fmla="*/ 5036 w 17430"/>
                  <a:gd name="connsiteY16" fmla="*/ 12255 h 17240"/>
                  <a:gd name="connsiteX17" fmla="*/ 7513 w 17430"/>
                  <a:gd name="connsiteY17" fmla="*/ 12255 h 17240"/>
                  <a:gd name="connsiteX18" fmla="*/ 7513 w 17430"/>
                  <a:gd name="connsiteY18" fmla="*/ 14731 h 17240"/>
                  <a:gd name="connsiteX19" fmla="*/ 12466 w 17430"/>
                  <a:gd name="connsiteY19" fmla="*/ 14731 h 17240"/>
                  <a:gd name="connsiteX20" fmla="*/ 12466 w 17430"/>
                  <a:gd name="connsiteY20" fmla="*/ 9778 h 17240"/>
                  <a:gd name="connsiteX21" fmla="*/ 9990 w 17430"/>
                  <a:gd name="connsiteY21" fmla="*/ 9778 h 17240"/>
                  <a:gd name="connsiteX22" fmla="*/ 9990 w 17430"/>
                  <a:gd name="connsiteY22" fmla="*/ 7397 h 17240"/>
                  <a:gd name="connsiteX23" fmla="*/ 17324 w 17430"/>
                  <a:gd name="connsiteY23" fmla="*/ 7397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430" h="17240">
                    <a:moveTo>
                      <a:pt x="17038" y="17208"/>
                    </a:moveTo>
                    <a:lnTo>
                      <a:pt x="4751" y="17208"/>
                    </a:lnTo>
                    <a:lnTo>
                      <a:pt x="4751" y="14636"/>
                    </a:lnTo>
                    <a:lnTo>
                      <a:pt x="2369" y="14636"/>
                    </a:lnTo>
                    <a:lnTo>
                      <a:pt x="2369" y="12255"/>
                    </a:lnTo>
                    <a:lnTo>
                      <a:pt x="-107" y="12255"/>
                    </a:lnTo>
                    <a:lnTo>
                      <a:pt x="-107" y="4921"/>
                    </a:lnTo>
                    <a:lnTo>
                      <a:pt x="2369" y="4921"/>
                    </a:lnTo>
                    <a:lnTo>
                      <a:pt x="2369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7038" y="-32"/>
                    </a:lnTo>
                    <a:lnTo>
                      <a:pt x="17038" y="2444"/>
                    </a:lnTo>
                    <a:lnTo>
                      <a:pt x="7513" y="2444"/>
                    </a:lnTo>
                    <a:lnTo>
                      <a:pt x="7513" y="4921"/>
                    </a:lnTo>
                    <a:lnTo>
                      <a:pt x="5036" y="4921"/>
                    </a:lnTo>
                    <a:lnTo>
                      <a:pt x="5036" y="12255"/>
                    </a:lnTo>
                    <a:lnTo>
                      <a:pt x="7513" y="12255"/>
                    </a:lnTo>
                    <a:lnTo>
                      <a:pt x="7513" y="14731"/>
                    </a:lnTo>
                    <a:lnTo>
                      <a:pt x="12466" y="14731"/>
                    </a:lnTo>
                    <a:lnTo>
                      <a:pt x="12466" y="9778"/>
                    </a:lnTo>
                    <a:lnTo>
                      <a:pt x="9990" y="9778"/>
                    </a:lnTo>
                    <a:lnTo>
                      <a:pt x="9990" y="7397"/>
                    </a:lnTo>
                    <a:lnTo>
                      <a:pt x="17324" y="73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5" name="任意多边形: 形状 394">
                <a:extLst>
                  <a:ext uri="{FF2B5EF4-FFF2-40B4-BE49-F238E27FC236}">
                    <a16:creationId xmlns:a16="http://schemas.microsoft.com/office/drawing/2014/main" id="{7704D13D-4263-F548-F41E-EEAD055EC483}"/>
                  </a:ext>
                </a:extLst>
              </p:cNvPr>
              <p:cNvSpPr/>
              <p:nvPr/>
            </p:nvSpPr>
            <p:spPr>
              <a:xfrm rot="5400000">
                <a:off x="5365767" y="2633275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7111 h 10001"/>
                  <a:gd name="connsiteX7" fmla="*/ 2750 w 10001"/>
                  <a:gd name="connsiteY7" fmla="*/ 7111 h 10001"/>
                  <a:gd name="connsiteX8" fmla="*/ 2750 w 10001"/>
                  <a:gd name="connsiteY8" fmla="*/ 8540 h 10001"/>
                  <a:gd name="connsiteX9" fmla="*/ 7037 w 10001"/>
                  <a:gd name="connsiteY9" fmla="*/ 8540 h 10001"/>
                  <a:gd name="connsiteX10" fmla="*/ 7037 w 10001"/>
                  <a:gd name="connsiteY10" fmla="*/ 4254 h 10001"/>
                  <a:gd name="connsiteX11" fmla="*/ -107 w 10001"/>
                  <a:gd name="connsiteY11" fmla="*/ 4254 h 10001"/>
                  <a:gd name="connsiteX12" fmla="*/ -107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1396 h 10001"/>
                  <a:gd name="connsiteX15" fmla="*/ 2750 w 10001"/>
                  <a:gd name="connsiteY15" fmla="*/ 1396 h 10001"/>
                  <a:gd name="connsiteX16" fmla="*/ 2750 w 10001"/>
                  <a:gd name="connsiteY16" fmla="*/ 2825 h 10001"/>
                  <a:gd name="connsiteX17" fmla="*/ 8465 w 10001"/>
                  <a:gd name="connsiteY17" fmla="*/ 2825 h 10001"/>
                  <a:gd name="connsiteX18" fmla="*/ 8465 w 10001"/>
                  <a:gd name="connsiteY18" fmla="*/ 4254 h 10001"/>
                  <a:gd name="connsiteX19" fmla="*/ 9894 w 10001"/>
                  <a:gd name="connsiteY19" fmla="*/ 425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7111"/>
                    </a:lnTo>
                    <a:lnTo>
                      <a:pt x="2750" y="7111"/>
                    </a:lnTo>
                    <a:lnTo>
                      <a:pt x="2750" y="8540"/>
                    </a:lnTo>
                    <a:lnTo>
                      <a:pt x="7037" y="8540"/>
                    </a:lnTo>
                    <a:lnTo>
                      <a:pt x="7037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8465" y="2825"/>
                    </a:lnTo>
                    <a:lnTo>
                      <a:pt x="8465" y="4254"/>
                    </a:lnTo>
                    <a:lnTo>
                      <a:pt x="9894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6" name="任意多边形: 形状 395">
                <a:extLst>
                  <a:ext uri="{FF2B5EF4-FFF2-40B4-BE49-F238E27FC236}">
                    <a16:creationId xmlns:a16="http://schemas.microsoft.com/office/drawing/2014/main" id="{604FFBC8-B94B-48BC-B47A-209F1B500703}"/>
                  </a:ext>
                </a:extLst>
              </p:cNvPr>
              <p:cNvSpPr/>
              <p:nvPr/>
            </p:nvSpPr>
            <p:spPr>
              <a:xfrm rot="5400000">
                <a:off x="5367099" y="2657017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9969 h 10001"/>
                  <a:gd name="connsiteX3" fmla="*/ 5608 w 10001"/>
                  <a:gd name="connsiteY3" fmla="*/ 9969 h 10001"/>
                  <a:gd name="connsiteX4" fmla="*/ 5608 w 10001"/>
                  <a:gd name="connsiteY4" fmla="*/ 7111 h 10001"/>
                  <a:gd name="connsiteX5" fmla="*/ -107 w 10001"/>
                  <a:gd name="connsiteY5" fmla="*/ 7111 h 10001"/>
                  <a:gd name="connsiteX6" fmla="*/ -107 w 10001"/>
                  <a:gd name="connsiteY6" fmla="*/ 4254 h 10001"/>
                  <a:gd name="connsiteX7" fmla="*/ 1226 w 10001"/>
                  <a:gd name="connsiteY7" fmla="*/ 4254 h 10001"/>
                  <a:gd name="connsiteX8" fmla="*/ 1226 w 10001"/>
                  <a:gd name="connsiteY8" fmla="*/ 2825 h 10001"/>
                  <a:gd name="connsiteX9" fmla="*/ 2750 w 10001"/>
                  <a:gd name="connsiteY9" fmla="*/ 2825 h 10001"/>
                  <a:gd name="connsiteX10" fmla="*/ 2750 w 10001"/>
                  <a:gd name="connsiteY10" fmla="*/ 1396 h 10001"/>
                  <a:gd name="connsiteX11" fmla="*/ 4179 w 10001"/>
                  <a:gd name="connsiteY11" fmla="*/ 1396 h 10001"/>
                  <a:gd name="connsiteX12" fmla="*/ 4179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5682 h 10001"/>
                  <a:gd name="connsiteX15" fmla="*/ 9894 w 10001"/>
                  <a:gd name="connsiteY15" fmla="*/ 5682 h 10001"/>
                  <a:gd name="connsiteX16" fmla="*/ 5608 w 10001"/>
                  <a:gd name="connsiteY16" fmla="*/ 5682 h 10001"/>
                  <a:gd name="connsiteX17" fmla="*/ 5608 w 10001"/>
                  <a:gd name="connsiteY17" fmla="*/ 2825 h 10001"/>
                  <a:gd name="connsiteX18" fmla="*/ 4179 w 10001"/>
                  <a:gd name="connsiteY18" fmla="*/ 2825 h 10001"/>
                  <a:gd name="connsiteX19" fmla="*/ 4179 w 10001"/>
                  <a:gd name="connsiteY19" fmla="*/ 4254 h 10001"/>
                  <a:gd name="connsiteX20" fmla="*/ 2750 w 10001"/>
                  <a:gd name="connsiteY20" fmla="*/ 4254 h 10001"/>
                  <a:gd name="connsiteX21" fmla="*/ 2750 w 10001"/>
                  <a:gd name="connsiteY21" fmla="*/ 568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9969"/>
                    </a:lnTo>
                    <a:lnTo>
                      <a:pt x="5608" y="9969"/>
                    </a:lnTo>
                    <a:lnTo>
                      <a:pt x="5608" y="7111"/>
                    </a:lnTo>
                    <a:lnTo>
                      <a:pt x="-107" y="7111"/>
                    </a:lnTo>
                    <a:lnTo>
                      <a:pt x="-107" y="4254"/>
                    </a:lnTo>
                    <a:lnTo>
                      <a:pt x="1226" y="4254"/>
                    </a:lnTo>
                    <a:lnTo>
                      <a:pt x="1226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682"/>
                    </a:moveTo>
                    <a:lnTo>
                      <a:pt x="5608" y="2825"/>
                    </a:lnTo>
                    <a:lnTo>
                      <a:pt x="4179" y="2825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7" name="任意多边形: 形状 396">
                <a:extLst>
                  <a:ext uri="{FF2B5EF4-FFF2-40B4-BE49-F238E27FC236}">
                    <a16:creationId xmlns:a16="http://schemas.microsoft.com/office/drawing/2014/main" id="{27F13B17-41CE-9341-6DB3-71E54E2D7CF4}"/>
                  </a:ext>
                </a:extLst>
              </p:cNvPr>
              <p:cNvSpPr/>
              <p:nvPr/>
            </p:nvSpPr>
            <p:spPr>
              <a:xfrm rot="5400000">
                <a:off x="5367004" y="2679145"/>
                <a:ext cx="20132" cy="27990"/>
              </a:xfrm>
              <a:custGeom>
                <a:avLst/>
                <a:gdLst>
                  <a:gd name="connsiteX0" fmla="*/ 9989 w 10096"/>
                  <a:gd name="connsiteY0" fmla="*/ 2825 h 10001"/>
                  <a:gd name="connsiteX1" fmla="*/ 8465 w 10096"/>
                  <a:gd name="connsiteY1" fmla="*/ 2825 h 10001"/>
                  <a:gd name="connsiteX2" fmla="*/ 8465 w 10096"/>
                  <a:gd name="connsiteY2" fmla="*/ 4254 h 10001"/>
                  <a:gd name="connsiteX3" fmla="*/ 7132 w 10096"/>
                  <a:gd name="connsiteY3" fmla="*/ 4254 h 10001"/>
                  <a:gd name="connsiteX4" fmla="*/ 7132 w 10096"/>
                  <a:gd name="connsiteY4" fmla="*/ 5682 h 10001"/>
                  <a:gd name="connsiteX5" fmla="*/ 5703 w 10096"/>
                  <a:gd name="connsiteY5" fmla="*/ 5682 h 10001"/>
                  <a:gd name="connsiteX6" fmla="*/ 5703 w 10096"/>
                  <a:gd name="connsiteY6" fmla="*/ 9969 h 10001"/>
                  <a:gd name="connsiteX7" fmla="*/ 2750 w 10096"/>
                  <a:gd name="connsiteY7" fmla="*/ 9969 h 10001"/>
                  <a:gd name="connsiteX8" fmla="*/ 2750 w 10096"/>
                  <a:gd name="connsiteY8" fmla="*/ 5682 h 10001"/>
                  <a:gd name="connsiteX9" fmla="*/ 4179 w 10096"/>
                  <a:gd name="connsiteY9" fmla="*/ 5682 h 10001"/>
                  <a:gd name="connsiteX10" fmla="*/ 4179 w 10096"/>
                  <a:gd name="connsiteY10" fmla="*/ 4254 h 10001"/>
                  <a:gd name="connsiteX11" fmla="*/ 5703 w 10096"/>
                  <a:gd name="connsiteY11" fmla="*/ 4254 h 10001"/>
                  <a:gd name="connsiteX12" fmla="*/ 5703 w 10096"/>
                  <a:gd name="connsiteY12" fmla="*/ 2825 h 10001"/>
                  <a:gd name="connsiteX13" fmla="*/ 7132 w 10096"/>
                  <a:gd name="connsiteY13" fmla="*/ 2825 h 10001"/>
                  <a:gd name="connsiteX14" fmla="*/ 7132 w 10096"/>
                  <a:gd name="connsiteY14" fmla="*/ 1396 h 10001"/>
                  <a:gd name="connsiteX15" fmla="*/ 2750 w 10096"/>
                  <a:gd name="connsiteY15" fmla="*/ 1396 h 10001"/>
                  <a:gd name="connsiteX16" fmla="*/ 2750 w 10096"/>
                  <a:gd name="connsiteY16" fmla="*/ 2825 h 10001"/>
                  <a:gd name="connsiteX17" fmla="*/ -107 w 10096"/>
                  <a:gd name="connsiteY17" fmla="*/ 2825 h 10001"/>
                  <a:gd name="connsiteX18" fmla="*/ -107 w 10096"/>
                  <a:gd name="connsiteY18" fmla="*/ -32 h 10001"/>
                  <a:gd name="connsiteX19" fmla="*/ 9989 w 10096"/>
                  <a:gd name="connsiteY19" fmla="*/ -3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10001">
                    <a:moveTo>
                      <a:pt x="9989" y="2825"/>
                    </a:moveTo>
                    <a:lnTo>
                      <a:pt x="8465" y="2825"/>
                    </a:lnTo>
                    <a:lnTo>
                      <a:pt x="8465" y="4254"/>
                    </a:lnTo>
                    <a:lnTo>
                      <a:pt x="7132" y="4254"/>
                    </a:lnTo>
                    <a:lnTo>
                      <a:pt x="7132" y="5682"/>
                    </a:lnTo>
                    <a:lnTo>
                      <a:pt x="5703" y="5682"/>
                    </a:lnTo>
                    <a:lnTo>
                      <a:pt x="5703" y="9969"/>
                    </a:lnTo>
                    <a:lnTo>
                      <a:pt x="2750" y="9969"/>
                    </a:lnTo>
                    <a:lnTo>
                      <a:pt x="2750" y="5682"/>
                    </a:lnTo>
                    <a:lnTo>
                      <a:pt x="4179" y="5682"/>
                    </a:lnTo>
                    <a:lnTo>
                      <a:pt x="4179" y="4254"/>
                    </a:lnTo>
                    <a:lnTo>
                      <a:pt x="5703" y="4254"/>
                    </a:lnTo>
                    <a:lnTo>
                      <a:pt x="5703" y="2825"/>
                    </a:lnTo>
                    <a:lnTo>
                      <a:pt x="7132" y="2825"/>
                    </a:lnTo>
                    <a:lnTo>
                      <a:pt x="7132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-107" y="2825"/>
                    </a:lnTo>
                    <a:lnTo>
                      <a:pt x="-107" y="-32"/>
                    </a:lnTo>
                    <a:lnTo>
                      <a:pt x="9989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8" name="任意多边形: 形状 397">
                <a:extLst>
                  <a:ext uri="{FF2B5EF4-FFF2-40B4-BE49-F238E27FC236}">
                    <a16:creationId xmlns:a16="http://schemas.microsoft.com/office/drawing/2014/main" id="{5BF7829C-5F51-6EB0-390D-28F3CA44D241}"/>
                  </a:ext>
                </a:extLst>
              </p:cNvPr>
              <p:cNvSpPr/>
              <p:nvPr/>
            </p:nvSpPr>
            <p:spPr>
              <a:xfrm rot="5400000">
                <a:off x="5365577" y="2702602"/>
                <a:ext cx="20322" cy="27990"/>
              </a:xfrm>
              <a:custGeom>
                <a:avLst/>
                <a:gdLst>
                  <a:gd name="connsiteX0" fmla="*/ 10085 w 10191"/>
                  <a:gd name="connsiteY0" fmla="*/ 8540 h 10001"/>
                  <a:gd name="connsiteX1" fmla="*/ 8656 w 10191"/>
                  <a:gd name="connsiteY1" fmla="*/ 8540 h 10001"/>
                  <a:gd name="connsiteX2" fmla="*/ 8656 w 10191"/>
                  <a:gd name="connsiteY2" fmla="*/ 9969 h 10001"/>
                  <a:gd name="connsiteX3" fmla="*/ 1512 w 10191"/>
                  <a:gd name="connsiteY3" fmla="*/ 9969 h 10001"/>
                  <a:gd name="connsiteX4" fmla="*/ 1512 w 10191"/>
                  <a:gd name="connsiteY4" fmla="*/ 8540 h 10001"/>
                  <a:gd name="connsiteX5" fmla="*/ -107 w 10191"/>
                  <a:gd name="connsiteY5" fmla="*/ 8540 h 10001"/>
                  <a:gd name="connsiteX6" fmla="*/ -107 w 10191"/>
                  <a:gd name="connsiteY6" fmla="*/ 2825 h 10001"/>
                  <a:gd name="connsiteX7" fmla="*/ 1322 w 10191"/>
                  <a:gd name="connsiteY7" fmla="*/ 2825 h 10001"/>
                  <a:gd name="connsiteX8" fmla="*/ 1322 w 10191"/>
                  <a:gd name="connsiteY8" fmla="*/ 1396 h 10001"/>
                  <a:gd name="connsiteX9" fmla="*/ 2750 w 10191"/>
                  <a:gd name="connsiteY9" fmla="*/ 1396 h 10001"/>
                  <a:gd name="connsiteX10" fmla="*/ 2750 w 10191"/>
                  <a:gd name="connsiteY10" fmla="*/ -32 h 10001"/>
                  <a:gd name="connsiteX11" fmla="*/ 8465 w 10191"/>
                  <a:gd name="connsiteY11" fmla="*/ -32 h 10001"/>
                  <a:gd name="connsiteX12" fmla="*/ 8465 w 10191"/>
                  <a:gd name="connsiteY12" fmla="*/ 1396 h 10001"/>
                  <a:gd name="connsiteX13" fmla="*/ 4179 w 10191"/>
                  <a:gd name="connsiteY13" fmla="*/ 1396 h 10001"/>
                  <a:gd name="connsiteX14" fmla="*/ 4179 w 10191"/>
                  <a:gd name="connsiteY14" fmla="*/ 2825 h 10001"/>
                  <a:gd name="connsiteX15" fmla="*/ 2750 w 10191"/>
                  <a:gd name="connsiteY15" fmla="*/ 2825 h 10001"/>
                  <a:gd name="connsiteX16" fmla="*/ 2750 w 10191"/>
                  <a:gd name="connsiteY16" fmla="*/ 4254 h 10001"/>
                  <a:gd name="connsiteX17" fmla="*/ 8465 w 10191"/>
                  <a:gd name="connsiteY17" fmla="*/ 4254 h 10001"/>
                  <a:gd name="connsiteX18" fmla="*/ 8465 w 10191"/>
                  <a:gd name="connsiteY18" fmla="*/ 5682 h 10001"/>
                  <a:gd name="connsiteX19" fmla="*/ 9894 w 10191"/>
                  <a:gd name="connsiteY19" fmla="*/ 5682 h 10001"/>
                  <a:gd name="connsiteX20" fmla="*/ 7227 w 10191"/>
                  <a:gd name="connsiteY20" fmla="*/ 8540 h 10001"/>
                  <a:gd name="connsiteX21" fmla="*/ 7227 w 10191"/>
                  <a:gd name="connsiteY21" fmla="*/ 5682 h 10001"/>
                  <a:gd name="connsiteX22" fmla="*/ 2941 w 10191"/>
                  <a:gd name="connsiteY22" fmla="*/ 5682 h 10001"/>
                  <a:gd name="connsiteX23" fmla="*/ 2941 w 1019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91" h="10001">
                    <a:moveTo>
                      <a:pt x="10085" y="8540"/>
                    </a:moveTo>
                    <a:lnTo>
                      <a:pt x="8656" y="8540"/>
                    </a:lnTo>
                    <a:lnTo>
                      <a:pt x="8656" y="9969"/>
                    </a:lnTo>
                    <a:lnTo>
                      <a:pt x="1512" y="9969"/>
                    </a:lnTo>
                    <a:lnTo>
                      <a:pt x="151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4254"/>
                    </a:lnTo>
                    <a:lnTo>
                      <a:pt x="8465" y="4254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7227" y="8540"/>
                    </a:moveTo>
                    <a:lnTo>
                      <a:pt x="7227" y="5682"/>
                    </a:lnTo>
                    <a:lnTo>
                      <a:pt x="2941" y="5682"/>
                    </a:lnTo>
                    <a:lnTo>
                      <a:pt x="294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9" name="任意多边形: 形状 398">
                <a:extLst>
                  <a:ext uri="{FF2B5EF4-FFF2-40B4-BE49-F238E27FC236}">
                    <a16:creationId xmlns:a16="http://schemas.microsoft.com/office/drawing/2014/main" id="{BF5221DA-39FB-8F8F-AC7D-46A8EFE33435}"/>
                  </a:ext>
                </a:extLst>
              </p:cNvPr>
              <p:cNvSpPr/>
              <p:nvPr/>
            </p:nvSpPr>
            <p:spPr>
              <a:xfrm rot="5400000">
                <a:off x="5351105" y="2738341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0" name="任意多边形: 形状 399">
                <a:extLst>
                  <a:ext uri="{FF2B5EF4-FFF2-40B4-BE49-F238E27FC236}">
                    <a16:creationId xmlns:a16="http://schemas.microsoft.com/office/drawing/2014/main" id="{8704FF09-E1CB-A64C-A1CF-890ECBB616A1}"/>
                  </a:ext>
                </a:extLst>
              </p:cNvPr>
              <p:cNvSpPr/>
              <p:nvPr/>
            </p:nvSpPr>
            <p:spPr>
              <a:xfrm rot="5400000">
                <a:off x="5365101" y="2750752"/>
                <a:ext cx="19943" cy="26658"/>
              </a:xfrm>
              <a:custGeom>
                <a:avLst/>
                <a:gdLst>
                  <a:gd name="connsiteX0" fmla="*/ 9894 w 10001"/>
                  <a:gd name="connsiteY0" fmla="*/ 6159 h 9525"/>
                  <a:gd name="connsiteX1" fmla="*/ 8465 w 10001"/>
                  <a:gd name="connsiteY1" fmla="*/ 6159 h 9525"/>
                  <a:gd name="connsiteX2" fmla="*/ 8465 w 10001"/>
                  <a:gd name="connsiteY2" fmla="*/ 8064 h 9525"/>
                  <a:gd name="connsiteX3" fmla="*/ 7037 w 10001"/>
                  <a:gd name="connsiteY3" fmla="*/ 8064 h 9525"/>
                  <a:gd name="connsiteX4" fmla="*/ 7037 w 10001"/>
                  <a:gd name="connsiteY4" fmla="*/ 9493 h 9525"/>
                  <a:gd name="connsiteX5" fmla="*/ -107 w 10001"/>
                  <a:gd name="connsiteY5" fmla="*/ 9493 h 9525"/>
                  <a:gd name="connsiteX6" fmla="*/ -107 w 10001"/>
                  <a:gd name="connsiteY6" fmla="*/ -32 h 9525"/>
                  <a:gd name="connsiteX7" fmla="*/ 7037 w 10001"/>
                  <a:gd name="connsiteY7" fmla="*/ -32 h 9525"/>
                  <a:gd name="connsiteX8" fmla="*/ 7037 w 10001"/>
                  <a:gd name="connsiteY8" fmla="*/ 1396 h 9525"/>
                  <a:gd name="connsiteX9" fmla="*/ 8465 w 10001"/>
                  <a:gd name="connsiteY9" fmla="*/ 1396 h 9525"/>
                  <a:gd name="connsiteX10" fmla="*/ 8465 w 10001"/>
                  <a:gd name="connsiteY10" fmla="*/ 2825 h 9525"/>
                  <a:gd name="connsiteX11" fmla="*/ 9894 w 10001"/>
                  <a:gd name="connsiteY11" fmla="*/ 2825 h 9525"/>
                  <a:gd name="connsiteX12" fmla="*/ 7037 w 10001"/>
                  <a:gd name="connsiteY12" fmla="*/ 6159 h 9525"/>
                  <a:gd name="connsiteX13" fmla="*/ 7037 w 10001"/>
                  <a:gd name="connsiteY13" fmla="*/ 1873 h 9525"/>
                  <a:gd name="connsiteX14" fmla="*/ 5608 w 10001"/>
                  <a:gd name="connsiteY14" fmla="*/ 1873 h 9525"/>
                  <a:gd name="connsiteX15" fmla="*/ 5608 w 10001"/>
                  <a:gd name="connsiteY15" fmla="*/ 444 h 9525"/>
                  <a:gd name="connsiteX16" fmla="*/ 2750 w 10001"/>
                  <a:gd name="connsiteY16" fmla="*/ 444 h 9525"/>
                  <a:gd name="connsiteX17" fmla="*/ 2750 w 10001"/>
                  <a:gd name="connsiteY17" fmla="*/ 8064 h 9525"/>
                  <a:gd name="connsiteX18" fmla="*/ 5608 w 10001"/>
                  <a:gd name="connsiteY18" fmla="*/ 8064 h 9525"/>
                  <a:gd name="connsiteX19" fmla="*/ 5608 w 10001"/>
                  <a:gd name="connsiteY19" fmla="*/ 663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9525">
                    <a:moveTo>
                      <a:pt x="9894" y="6159"/>
                    </a:moveTo>
                    <a:lnTo>
                      <a:pt x="8465" y="6159"/>
                    </a:lnTo>
                    <a:lnTo>
                      <a:pt x="8465" y="8064"/>
                    </a:lnTo>
                    <a:lnTo>
                      <a:pt x="7037" y="8064"/>
                    </a:lnTo>
                    <a:lnTo>
                      <a:pt x="7037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6159"/>
                    </a:moveTo>
                    <a:lnTo>
                      <a:pt x="7037" y="1873"/>
                    </a:lnTo>
                    <a:lnTo>
                      <a:pt x="5608" y="1873"/>
                    </a:lnTo>
                    <a:lnTo>
                      <a:pt x="5608" y="444"/>
                    </a:lnTo>
                    <a:lnTo>
                      <a:pt x="2750" y="444"/>
                    </a:lnTo>
                    <a:lnTo>
                      <a:pt x="2750" y="8064"/>
                    </a:lnTo>
                    <a:lnTo>
                      <a:pt x="5608" y="8064"/>
                    </a:lnTo>
                    <a:lnTo>
                      <a:pt x="5608" y="663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1" name="任意多边形: 形状 400">
                <a:extLst>
                  <a:ext uri="{FF2B5EF4-FFF2-40B4-BE49-F238E27FC236}">
                    <a16:creationId xmlns:a16="http://schemas.microsoft.com/office/drawing/2014/main" id="{FEE6EF09-D38F-8DC2-0F91-A8B183647757}"/>
                  </a:ext>
                </a:extLst>
              </p:cNvPr>
              <p:cNvSpPr/>
              <p:nvPr/>
            </p:nvSpPr>
            <p:spPr>
              <a:xfrm rot="5400000">
                <a:off x="5366433" y="2774306"/>
                <a:ext cx="19943" cy="26658"/>
              </a:xfrm>
              <a:custGeom>
                <a:avLst/>
                <a:gdLst>
                  <a:gd name="connsiteX0" fmla="*/ 9894 w 10001"/>
                  <a:gd name="connsiteY0" fmla="*/ 920 h 9525"/>
                  <a:gd name="connsiteX1" fmla="*/ 2750 w 10001"/>
                  <a:gd name="connsiteY1" fmla="*/ 920 h 9525"/>
                  <a:gd name="connsiteX2" fmla="*/ 2750 w 10001"/>
                  <a:gd name="connsiteY2" fmla="*/ 3778 h 9525"/>
                  <a:gd name="connsiteX3" fmla="*/ 8465 w 10001"/>
                  <a:gd name="connsiteY3" fmla="*/ 3778 h 9525"/>
                  <a:gd name="connsiteX4" fmla="*/ 8465 w 10001"/>
                  <a:gd name="connsiteY4" fmla="*/ 5206 h 9525"/>
                  <a:gd name="connsiteX5" fmla="*/ 2750 w 10001"/>
                  <a:gd name="connsiteY5" fmla="*/ 5206 h 9525"/>
                  <a:gd name="connsiteX6" fmla="*/ 2750 w 10001"/>
                  <a:gd name="connsiteY6" fmla="*/ 9493 h 9525"/>
                  <a:gd name="connsiteX7" fmla="*/ -107 w 10001"/>
                  <a:gd name="connsiteY7" fmla="*/ 9493 h 9525"/>
                  <a:gd name="connsiteX8" fmla="*/ -107 w 10001"/>
                  <a:gd name="connsiteY8" fmla="*/ -32 h 9525"/>
                  <a:gd name="connsiteX9" fmla="*/ 9894 w 10001"/>
                  <a:gd name="connsiteY9" fmla="*/ -3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" h="9525">
                    <a:moveTo>
                      <a:pt x="9894" y="920"/>
                    </a:moveTo>
                    <a:lnTo>
                      <a:pt x="2750" y="920"/>
                    </a:lnTo>
                    <a:lnTo>
                      <a:pt x="2750" y="3778"/>
                    </a:lnTo>
                    <a:lnTo>
                      <a:pt x="8465" y="3778"/>
                    </a:lnTo>
                    <a:lnTo>
                      <a:pt x="8465" y="5206"/>
                    </a:lnTo>
                    <a:lnTo>
                      <a:pt x="2750" y="5206"/>
                    </a:lnTo>
                    <a:lnTo>
                      <a:pt x="2750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2" name="任意多边形: 形状 401">
                <a:extLst>
                  <a:ext uri="{FF2B5EF4-FFF2-40B4-BE49-F238E27FC236}">
                    <a16:creationId xmlns:a16="http://schemas.microsoft.com/office/drawing/2014/main" id="{D59B833B-157E-2107-25A3-557259EB7C2D}"/>
                  </a:ext>
                </a:extLst>
              </p:cNvPr>
              <p:cNvSpPr/>
              <p:nvPr/>
            </p:nvSpPr>
            <p:spPr>
              <a:xfrm rot="5400000">
                <a:off x="5355103" y="4619834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8540 h 10001"/>
                  <a:gd name="connsiteX3" fmla="*/ 7037 w 10001"/>
                  <a:gd name="connsiteY3" fmla="*/ 8540 h 10001"/>
                  <a:gd name="connsiteX4" fmla="*/ 7037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7037 w 10001"/>
                  <a:gd name="connsiteY7" fmla="*/ -32 h 10001"/>
                  <a:gd name="connsiteX8" fmla="*/ 7037 w 10001"/>
                  <a:gd name="connsiteY8" fmla="*/ 1396 h 10001"/>
                  <a:gd name="connsiteX9" fmla="*/ 8465 w 10001"/>
                  <a:gd name="connsiteY9" fmla="*/ 1396 h 10001"/>
                  <a:gd name="connsiteX10" fmla="*/ 8465 w 10001"/>
                  <a:gd name="connsiteY10" fmla="*/ 2825 h 10001"/>
                  <a:gd name="connsiteX11" fmla="*/ 9894 w 10001"/>
                  <a:gd name="connsiteY11" fmla="*/ 2825 h 10001"/>
                  <a:gd name="connsiteX12" fmla="*/ 7037 w 10001"/>
                  <a:gd name="connsiteY12" fmla="*/ 7111 h 10001"/>
                  <a:gd name="connsiteX13" fmla="*/ 7037 w 10001"/>
                  <a:gd name="connsiteY13" fmla="*/ 2825 h 10001"/>
                  <a:gd name="connsiteX14" fmla="*/ 5608 w 10001"/>
                  <a:gd name="connsiteY14" fmla="*/ 2825 h 10001"/>
                  <a:gd name="connsiteX15" fmla="*/ 5608 w 10001"/>
                  <a:gd name="connsiteY15" fmla="*/ 1396 h 10001"/>
                  <a:gd name="connsiteX16" fmla="*/ 2750 w 10001"/>
                  <a:gd name="connsiteY16" fmla="*/ 1396 h 10001"/>
                  <a:gd name="connsiteX17" fmla="*/ 2750 w 10001"/>
                  <a:gd name="connsiteY17" fmla="*/ 8540 h 10001"/>
                  <a:gd name="connsiteX18" fmla="*/ 5608 w 10001"/>
                  <a:gd name="connsiteY18" fmla="*/ 8540 h 10001"/>
                  <a:gd name="connsiteX19" fmla="*/ 5608 w 10001"/>
                  <a:gd name="connsiteY19" fmla="*/ 7111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8540"/>
                    </a:lnTo>
                    <a:lnTo>
                      <a:pt x="7037" y="8540"/>
                    </a:lnTo>
                    <a:lnTo>
                      <a:pt x="7037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7111"/>
                    </a:moveTo>
                    <a:lnTo>
                      <a:pt x="7037" y="2825"/>
                    </a:lnTo>
                    <a:lnTo>
                      <a:pt x="5608" y="2825"/>
                    </a:lnTo>
                    <a:lnTo>
                      <a:pt x="5608" y="1396"/>
                    </a:lnTo>
                    <a:lnTo>
                      <a:pt x="2750" y="1396"/>
                    </a:lnTo>
                    <a:lnTo>
                      <a:pt x="2750" y="8540"/>
                    </a:lnTo>
                    <a:lnTo>
                      <a:pt x="5608" y="8540"/>
                    </a:lnTo>
                    <a:lnTo>
                      <a:pt x="5608" y="7111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3" name="任意多边形: 形状 402">
                <a:extLst>
                  <a:ext uri="{FF2B5EF4-FFF2-40B4-BE49-F238E27FC236}">
                    <a16:creationId xmlns:a16="http://schemas.microsoft.com/office/drawing/2014/main" id="{559D4FDE-6C2B-B752-8320-431C285ACD07}"/>
                  </a:ext>
                </a:extLst>
              </p:cNvPr>
              <p:cNvSpPr/>
              <p:nvPr/>
            </p:nvSpPr>
            <p:spPr>
              <a:xfrm rot="5400000">
                <a:off x="5355103" y="4643197"/>
                <a:ext cx="19943" cy="27990"/>
              </a:xfrm>
              <a:custGeom>
                <a:avLst/>
                <a:gdLst>
                  <a:gd name="connsiteX0" fmla="*/ 9894 w 10001"/>
                  <a:gd name="connsiteY0" fmla="*/ 9969 h 10001"/>
                  <a:gd name="connsiteX1" fmla="*/ 7037 w 10001"/>
                  <a:gd name="connsiteY1" fmla="*/ 9969 h 10001"/>
                  <a:gd name="connsiteX2" fmla="*/ 7037 w 10001"/>
                  <a:gd name="connsiteY2" fmla="*/ 5683 h 10001"/>
                  <a:gd name="connsiteX3" fmla="*/ 2750 w 10001"/>
                  <a:gd name="connsiteY3" fmla="*/ 5683 h 10001"/>
                  <a:gd name="connsiteX4" fmla="*/ 2750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2750 w 10001"/>
                  <a:gd name="connsiteY7" fmla="*/ -32 h 10001"/>
                  <a:gd name="connsiteX8" fmla="*/ 2750 w 10001"/>
                  <a:gd name="connsiteY8" fmla="*/ 4730 h 10001"/>
                  <a:gd name="connsiteX9" fmla="*/ 7037 w 10001"/>
                  <a:gd name="connsiteY9" fmla="*/ 4730 h 10001"/>
                  <a:gd name="connsiteX10" fmla="*/ 7037 w 10001"/>
                  <a:gd name="connsiteY10" fmla="*/ 444 h 10001"/>
                  <a:gd name="connsiteX11" fmla="*/ 9894 w 10001"/>
                  <a:gd name="connsiteY11" fmla="*/ 44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1" h="10001">
                    <a:moveTo>
                      <a:pt x="9894" y="9969"/>
                    </a:moveTo>
                    <a:lnTo>
                      <a:pt x="7037" y="9969"/>
                    </a:lnTo>
                    <a:lnTo>
                      <a:pt x="7037" y="5683"/>
                    </a:lnTo>
                    <a:lnTo>
                      <a:pt x="2750" y="5683"/>
                    </a:lnTo>
                    <a:lnTo>
                      <a:pt x="2750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2750" y="-32"/>
                    </a:lnTo>
                    <a:lnTo>
                      <a:pt x="2750" y="4730"/>
                    </a:lnTo>
                    <a:lnTo>
                      <a:pt x="7037" y="4730"/>
                    </a:lnTo>
                    <a:lnTo>
                      <a:pt x="7037" y="444"/>
                    </a:lnTo>
                    <a:lnTo>
                      <a:pt x="9894" y="4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4" name="任意多边形: 形状 403">
                <a:extLst>
                  <a:ext uri="{FF2B5EF4-FFF2-40B4-BE49-F238E27FC236}">
                    <a16:creationId xmlns:a16="http://schemas.microsoft.com/office/drawing/2014/main" id="{0023D7C8-772B-3169-0A70-0267476EC027}"/>
                  </a:ext>
                </a:extLst>
              </p:cNvPr>
              <p:cNvSpPr/>
              <p:nvPr/>
            </p:nvSpPr>
            <p:spPr>
              <a:xfrm rot="5400000">
                <a:off x="5355009" y="4666844"/>
                <a:ext cx="20132" cy="27990"/>
              </a:xfrm>
              <a:custGeom>
                <a:avLst/>
                <a:gdLst>
                  <a:gd name="connsiteX0" fmla="*/ 9989 w 10096"/>
                  <a:gd name="connsiteY0" fmla="*/ 9969 h 10001"/>
                  <a:gd name="connsiteX1" fmla="*/ 2750 w 10096"/>
                  <a:gd name="connsiteY1" fmla="*/ 9969 h 10001"/>
                  <a:gd name="connsiteX2" fmla="*/ 2750 w 10096"/>
                  <a:gd name="connsiteY2" fmla="*/ 8540 h 10001"/>
                  <a:gd name="connsiteX3" fmla="*/ 1322 w 10096"/>
                  <a:gd name="connsiteY3" fmla="*/ 8540 h 10001"/>
                  <a:gd name="connsiteX4" fmla="*/ 1322 w 10096"/>
                  <a:gd name="connsiteY4" fmla="*/ 7111 h 10001"/>
                  <a:gd name="connsiteX5" fmla="*/ -107 w 10096"/>
                  <a:gd name="connsiteY5" fmla="*/ 7111 h 10001"/>
                  <a:gd name="connsiteX6" fmla="*/ -107 w 10096"/>
                  <a:gd name="connsiteY6" fmla="*/ 2825 h 10001"/>
                  <a:gd name="connsiteX7" fmla="*/ 1322 w 10096"/>
                  <a:gd name="connsiteY7" fmla="*/ 2825 h 10001"/>
                  <a:gd name="connsiteX8" fmla="*/ 1322 w 10096"/>
                  <a:gd name="connsiteY8" fmla="*/ 1396 h 10001"/>
                  <a:gd name="connsiteX9" fmla="*/ 2750 w 10096"/>
                  <a:gd name="connsiteY9" fmla="*/ 1396 h 10001"/>
                  <a:gd name="connsiteX10" fmla="*/ 2750 w 10096"/>
                  <a:gd name="connsiteY10" fmla="*/ -32 h 10001"/>
                  <a:gd name="connsiteX11" fmla="*/ 9989 w 10096"/>
                  <a:gd name="connsiteY11" fmla="*/ -32 h 10001"/>
                  <a:gd name="connsiteX12" fmla="*/ 9989 w 10096"/>
                  <a:gd name="connsiteY12" fmla="*/ 1396 h 10001"/>
                  <a:gd name="connsiteX13" fmla="*/ 4179 w 10096"/>
                  <a:gd name="connsiteY13" fmla="*/ 1396 h 10001"/>
                  <a:gd name="connsiteX14" fmla="*/ 4179 w 10096"/>
                  <a:gd name="connsiteY14" fmla="*/ 2825 h 10001"/>
                  <a:gd name="connsiteX15" fmla="*/ 2750 w 10096"/>
                  <a:gd name="connsiteY15" fmla="*/ 2825 h 10001"/>
                  <a:gd name="connsiteX16" fmla="*/ 2750 w 10096"/>
                  <a:gd name="connsiteY16" fmla="*/ 7111 h 10001"/>
                  <a:gd name="connsiteX17" fmla="*/ 4179 w 10096"/>
                  <a:gd name="connsiteY17" fmla="*/ 7111 h 10001"/>
                  <a:gd name="connsiteX18" fmla="*/ 4179 w 10096"/>
                  <a:gd name="connsiteY18" fmla="*/ 8540 h 10001"/>
                  <a:gd name="connsiteX19" fmla="*/ 7037 w 10096"/>
                  <a:gd name="connsiteY19" fmla="*/ 8540 h 10001"/>
                  <a:gd name="connsiteX20" fmla="*/ 7037 w 10096"/>
                  <a:gd name="connsiteY20" fmla="*/ 5683 h 10001"/>
                  <a:gd name="connsiteX21" fmla="*/ 5417 w 10096"/>
                  <a:gd name="connsiteY21" fmla="*/ 5683 h 10001"/>
                  <a:gd name="connsiteX22" fmla="*/ 5417 w 10096"/>
                  <a:gd name="connsiteY22" fmla="*/ 4730 h 10001"/>
                  <a:gd name="connsiteX23" fmla="*/ 9799 w 10096"/>
                  <a:gd name="connsiteY23" fmla="*/ 473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96" h="10001">
                    <a:moveTo>
                      <a:pt x="9989" y="9969"/>
                    </a:moveTo>
                    <a:lnTo>
                      <a:pt x="2750" y="9969"/>
                    </a:lnTo>
                    <a:lnTo>
                      <a:pt x="2750" y="8540"/>
                    </a:lnTo>
                    <a:lnTo>
                      <a:pt x="1322" y="8540"/>
                    </a:lnTo>
                    <a:lnTo>
                      <a:pt x="1322" y="7111"/>
                    </a:lnTo>
                    <a:lnTo>
                      <a:pt x="-107" y="7111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9989" y="-32"/>
                    </a:lnTo>
                    <a:lnTo>
                      <a:pt x="9989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7111"/>
                    </a:lnTo>
                    <a:lnTo>
                      <a:pt x="4179" y="7111"/>
                    </a:lnTo>
                    <a:lnTo>
                      <a:pt x="4179" y="8540"/>
                    </a:lnTo>
                    <a:lnTo>
                      <a:pt x="7037" y="8540"/>
                    </a:lnTo>
                    <a:lnTo>
                      <a:pt x="7037" y="5683"/>
                    </a:lnTo>
                    <a:lnTo>
                      <a:pt x="5417" y="5683"/>
                    </a:lnTo>
                    <a:lnTo>
                      <a:pt x="5417" y="4730"/>
                    </a:lnTo>
                    <a:lnTo>
                      <a:pt x="9799" y="473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5" name="任意多边形: 形状 404">
                <a:extLst>
                  <a:ext uri="{FF2B5EF4-FFF2-40B4-BE49-F238E27FC236}">
                    <a16:creationId xmlns:a16="http://schemas.microsoft.com/office/drawing/2014/main" id="{25B03754-5285-5745-7A88-5C741A9456E7}"/>
                  </a:ext>
                </a:extLst>
              </p:cNvPr>
              <p:cNvSpPr/>
              <p:nvPr/>
            </p:nvSpPr>
            <p:spPr>
              <a:xfrm rot="5400000">
                <a:off x="5339107" y="4702488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6" name="任意多边形: 形状 405">
                <a:extLst>
                  <a:ext uri="{FF2B5EF4-FFF2-40B4-BE49-F238E27FC236}">
                    <a16:creationId xmlns:a16="http://schemas.microsoft.com/office/drawing/2014/main" id="{B4935D21-E7AB-CC49-A6E5-0BBCB6265A29}"/>
                  </a:ext>
                </a:extLst>
              </p:cNvPr>
              <p:cNvSpPr/>
              <p:nvPr/>
            </p:nvSpPr>
            <p:spPr>
              <a:xfrm rot="5400000">
                <a:off x="5354434" y="4715469"/>
                <a:ext cx="19943" cy="26658"/>
              </a:xfrm>
              <a:custGeom>
                <a:avLst/>
                <a:gdLst>
                  <a:gd name="connsiteX0" fmla="*/ 9894 w 10001"/>
                  <a:gd name="connsiteY0" fmla="*/ 6635 h 9525"/>
                  <a:gd name="connsiteX1" fmla="*/ 8465 w 10001"/>
                  <a:gd name="connsiteY1" fmla="*/ 6635 h 9525"/>
                  <a:gd name="connsiteX2" fmla="*/ 8465 w 10001"/>
                  <a:gd name="connsiteY2" fmla="*/ 9493 h 9525"/>
                  <a:gd name="connsiteX3" fmla="*/ 5608 w 10001"/>
                  <a:gd name="connsiteY3" fmla="*/ 9493 h 9525"/>
                  <a:gd name="connsiteX4" fmla="*/ 5608 w 10001"/>
                  <a:gd name="connsiteY4" fmla="*/ 6635 h 9525"/>
                  <a:gd name="connsiteX5" fmla="*/ -107 w 10001"/>
                  <a:gd name="connsiteY5" fmla="*/ 6635 h 9525"/>
                  <a:gd name="connsiteX6" fmla="*/ -107 w 10001"/>
                  <a:gd name="connsiteY6" fmla="*/ 4254 h 9525"/>
                  <a:gd name="connsiteX7" fmla="*/ 1322 w 10001"/>
                  <a:gd name="connsiteY7" fmla="*/ 4254 h 9525"/>
                  <a:gd name="connsiteX8" fmla="*/ 1322 w 10001"/>
                  <a:gd name="connsiteY8" fmla="*/ 2825 h 9525"/>
                  <a:gd name="connsiteX9" fmla="*/ 2750 w 10001"/>
                  <a:gd name="connsiteY9" fmla="*/ 2825 h 9525"/>
                  <a:gd name="connsiteX10" fmla="*/ 2750 w 10001"/>
                  <a:gd name="connsiteY10" fmla="*/ 1396 h 9525"/>
                  <a:gd name="connsiteX11" fmla="*/ 4179 w 10001"/>
                  <a:gd name="connsiteY11" fmla="*/ 1396 h 9525"/>
                  <a:gd name="connsiteX12" fmla="*/ 4179 w 10001"/>
                  <a:gd name="connsiteY12" fmla="*/ -32 h 9525"/>
                  <a:gd name="connsiteX13" fmla="*/ 8465 w 10001"/>
                  <a:gd name="connsiteY13" fmla="*/ -32 h 9525"/>
                  <a:gd name="connsiteX14" fmla="*/ 8465 w 10001"/>
                  <a:gd name="connsiteY14" fmla="*/ 5682 h 9525"/>
                  <a:gd name="connsiteX15" fmla="*/ 9894 w 10001"/>
                  <a:gd name="connsiteY15" fmla="*/ 5682 h 9525"/>
                  <a:gd name="connsiteX16" fmla="*/ 5608 w 10001"/>
                  <a:gd name="connsiteY16" fmla="*/ 5206 h 9525"/>
                  <a:gd name="connsiteX17" fmla="*/ 5608 w 10001"/>
                  <a:gd name="connsiteY17" fmla="*/ 2349 h 9525"/>
                  <a:gd name="connsiteX18" fmla="*/ 4179 w 10001"/>
                  <a:gd name="connsiteY18" fmla="*/ 2349 h 9525"/>
                  <a:gd name="connsiteX19" fmla="*/ 4179 w 10001"/>
                  <a:gd name="connsiteY19" fmla="*/ 4254 h 9525"/>
                  <a:gd name="connsiteX20" fmla="*/ 2750 w 10001"/>
                  <a:gd name="connsiteY20" fmla="*/ 4254 h 9525"/>
                  <a:gd name="connsiteX21" fmla="*/ 2750 w 10001"/>
                  <a:gd name="connsiteY21" fmla="*/ 56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9525">
                    <a:moveTo>
                      <a:pt x="9894" y="6635"/>
                    </a:moveTo>
                    <a:lnTo>
                      <a:pt x="8465" y="6635"/>
                    </a:lnTo>
                    <a:lnTo>
                      <a:pt x="8465" y="9493"/>
                    </a:lnTo>
                    <a:lnTo>
                      <a:pt x="5608" y="9493"/>
                    </a:lnTo>
                    <a:lnTo>
                      <a:pt x="5608" y="6635"/>
                    </a:lnTo>
                    <a:lnTo>
                      <a:pt x="-107" y="6635"/>
                    </a:lnTo>
                    <a:lnTo>
                      <a:pt x="-107" y="4254"/>
                    </a:lnTo>
                    <a:lnTo>
                      <a:pt x="1322" y="4254"/>
                    </a:lnTo>
                    <a:lnTo>
                      <a:pt x="1322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206"/>
                    </a:moveTo>
                    <a:lnTo>
                      <a:pt x="5608" y="2349"/>
                    </a:lnTo>
                    <a:lnTo>
                      <a:pt x="4179" y="2349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7" name="任意多边形: 形状 406">
                <a:extLst>
                  <a:ext uri="{FF2B5EF4-FFF2-40B4-BE49-F238E27FC236}">
                    <a16:creationId xmlns:a16="http://schemas.microsoft.com/office/drawing/2014/main" id="{9E1F9BA7-7145-7ABB-1430-4AB547CBC4E1}"/>
                  </a:ext>
                </a:extLst>
              </p:cNvPr>
              <p:cNvSpPr/>
              <p:nvPr/>
            </p:nvSpPr>
            <p:spPr>
              <a:xfrm rot="5400000">
                <a:off x="5354340" y="4738356"/>
                <a:ext cx="20132" cy="26658"/>
              </a:xfrm>
              <a:custGeom>
                <a:avLst/>
                <a:gdLst>
                  <a:gd name="connsiteX0" fmla="*/ 9989 w 10096"/>
                  <a:gd name="connsiteY0" fmla="*/ 8064 h 9525"/>
                  <a:gd name="connsiteX1" fmla="*/ 8561 w 10096"/>
                  <a:gd name="connsiteY1" fmla="*/ 8064 h 9525"/>
                  <a:gd name="connsiteX2" fmla="*/ 8561 w 10096"/>
                  <a:gd name="connsiteY2" fmla="*/ 9493 h 9525"/>
                  <a:gd name="connsiteX3" fmla="*/ 1322 w 10096"/>
                  <a:gd name="connsiteY3" fmla="*/ 9493 h 9525"/>
                  <a:gd name="connsiteX4" fmla="*/ 1322 w 10096"/>
                  <a:gd name="connsiteY4" fmla="*/ 8064 h 9525"/>
                  <a:gd name="connsiteX5" fmla="*/ -107 w 10096"/>
                  <a:gd name="connsiteY5" fmla="*/ 8064 h 9525"/>
                  <a:gd name="connsiteX6" fmla="*/ -107 w 10096"/>
                  <a:gd name="connsiteY6" fmla="*/ 6635 h 9525"/>
                  <a:gd name="connsiteX7" fmla="*/ 2846 w 10096"/>
                  <a:gd name="connsiteY7" fmla="*/ 6635 h 9525"/>
                  <a:gd name="connsiteX8" fmla="*/ 2846 w 10096"/>
                  <a:gd name="connsiteY8" fmla="*/ 8064 h 9525"/>
                  <a:gd name="connsiteX9" fmla="*/ 7132 w 10096"/>
                  <a:gd name="connsiteY9" fmla="*/ 8064 h 9525"/>
                  <a:gd name="connsiteX10" fmla="*/ 7132 w 10096"/>
                  <a:gd name="connsiteY10" fmla="*/ 4254 h 9525"/>
                  <a:gd name="connsiteX11" fmla="*/ -107 w 10096"/>
                  <a:gd name="connsiteY11" fmla="*/ 4254 h 9525"/>
                  <a:gd name="connsiteX12" fmla="*/ -107 w 10096"/>
                  <a:gd name="connsiteY12" fmla="*/ -32 h 9525"/>
                  <a:gd name="connsiteX13" fmla="*/ 8561 w 10096"/>
                  <a:gd name="connsiteY13" fmla="*/ -32 h 9525"/>
                  <a:gd name="connsiteX14" fmla="*/ 8561 w 10096"/>
                  <a:gd name="connsiteY14" fmla="*/ 1396 h 9525"/>
                  <a:gd name="connsiteX15" fmla="*/ 2846 w 10096"/>
                  <a:gd name="connsiteY15" fmla="*/ 1396 h 9525"/>
                  <a:gd name="connsiteX16" fmla="*/ 2846 w 10096"/>
                  <a:gd name="connsiteY16" fmla="*/ 2825 h 9525"/>
                  <a:gd name="connsiteX17" fmla="*/ 8561 w 10096"/>
                  <a:gd name="connsiteY17" fmla="*/ 2825 h 9525"/>
                  <a:gd name="connsiteX18" fmla="*/ 8561 w 10096"/>
                  <a:gd name="connsiteY18" fmla="*/ 4254 h 9525"/>
                  <a:gd name="connsiteX19" fmla="*/ 9989 w 10096"/>
                  <a:gd name="connsiteY19" fmla="*/ 425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9525">
                    <a:moveTo>
                      <a:pt x="9989" y="8064"/>
                    </a:moveTo>
                    <a:lnTo>
                      <a:pt x="8561" y="8064"/>
                    </a:lnTo>
                    <a:lnTo>
                      <a:pt x="8561" y="9493"/>
                    </a:lnTo>
                    <a:lnTo>
                      <a:pt x="1322" y="9493"/>
                    </a:lnTo>
                    <a:lnTo>
                      <a:pt x="1322" y="8064"/>
                    </a:lnTo>
                    <a:lnTo>
                      <a:pt x="-107" y="8064"/>
                    </a:lnTo>
                    <a:lnTo>
                      <a:pt x="-107" y="6635"/>
                    </a:lnTo>
                    <a:lnTo>
                      <a:pt x="2846" y="6635"/>
                    </a:lnTo>
                    <a:lnTo>
                      <a:pt x="2846" y="8064"/>
                    </a:lnTo>
                    <a:lnTo>
                      <a:pt x="7132" y="8064"/>
                    </a:lnTo>
                    <a:lnTo>
                      <a:pt x="7132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561" y="-32"/>
                    </a:lnTo>
                    <a:lnTo>
                      <a:pt x="8561" y="1396"/>
                    </a:lnTo>
                    <a:lnTo>
                      <a:pt x="2846" y="1396"/>
                    </a:lnTo>
                    <a:lnTo>
                      <a:pt x="2846" y="2825"/>
                    </a:lnTo>
                    <a:lnTo>
                      <a:pt x="8561" y="2825"/>
                    </a:lnTo>
                    <a:lnTo>
                      <a:pt x="8561" y="4254"/>
                    </a:lnTo>
                    <a:lnTo>
                      <a:pt x="9989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8" name="任意多边形: 形状 407">
                <a:extLst>
                  <a:ext uri="{FF2B5EF4-FFF2-40B4-BE49-F238E27FC236}">
                    <a16:creationId xmlns:a16="http://schemas.microsoft.com/office/drawing/2014/main" id="{407F7799-F797-7197-AEA1-092E986ABD95}"/>
                  </a:ext>
                </a:extLst>
              </p:cNvPr>
              <p:cNvSpPr/>
              <p:nvPr/>
            </p:nvSpPr>
            <p:spPr>
              <a:xfrm rot="5400000">
                <a:off x="5355103" y="4761339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2825 h 10001"/>
                  <a:gd name="connsiteX7" fmla="*/ 1322 w 10001"/>
                  <a:gd name="connsiteY7" fmla="*/ 2825 h 10001"/>
                  <a:gd name="connsiteX8" fmla="*/ 1322 w 10001"/>
                  <a:gd name="connsiteY8" fmla="*/ 1396 h 10001"/>
                  <a:gd name="connsiteX9" fmla="*/ 2751 w 10001"/>
                  <a:gd name="connsiteY9" fmla="*/ 1396 h 10001"/>
                  <a:gd name="connsiteX10" fmla="*/ 2751 w 10001"/>
                  <a:gd name="connsiteY10" fmla="*/ -32 h 10001"/>
                  <a:gd name="connsiteX11" fmla="*/ 8465 w 10001"/>
                  <a:gd name="connsiteY11" fmla="*/ -32 h 10001"/>
                  <a:gd name="connsiteX12" fmla="*/ 8465 w 10001"/>
                  <a:gd name="connsiteY12" fmla="*/ 1396 h 10001"/>
                  <a:gd name="connsiteX13" fmla="*/ 4179 w 10001"/>
                  <a:gd name="connsiteY13" fmla="*/ 1396 h 10001"/>
                  <a:gd name="connsiteX14" fmla="*/ 4179 w 10001"/>
                  <a:gd name="connsiteY14" fmla="*/ 2825 h 10001"/>
                  <a:gd name="connsiteX15" fmla="*/ 2751 w 10001"/>
                  <a:gd name="connsiteY15" fmla="*/ 2825 h 10001"/>
                  <a:gd name="connsiteX16" fmla="*/ 2751 w 10001"/>
                  <a:gd name="connsiteY16" fmla="*/ 4730 h 10001"/>
                  <a:gd name="connsiteX17" fmla="*/ 8465 w 10001"/>
                  <a:gd name="connsiteY17" fmla="*/ 4730 h 10001"/>
                  <a:gd name="connsiteX18" fmla="*/ 8465 w 10001"/>
                  <a:gd name="connsiteY18" fmla="*/ 6159 h 10001"/>
                  <a:gd name="connsiteX19" fmla="*/ 9894 w 10001"/>
                  <a:gd name="connsiteY19" fmla="*/ 6159 h 10001"/>
                  <a:gd name="connsiteX20" fmla="*/ 7037 w 10001"/>
                  <a:gd name="connsiteY20" fmla="*/ 8540 h 10001"/>
                  <a:gd name="connsiteX21" fmla="*/ 7037 w 10001"/>
                  <a:gd name="connsiteY21" fmla="*/ 5683 h 10001"/>
                  <a:gd name="connsiteX22" fmla="*/ 2751 w 10001"/>
                  <a:gd name="connsiteY22" fmla="*/ 5683 h 10001"/>
                  <a:gd name="connsiteX23" fmla="*/ 2751 w 1000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1" y="1396"/>
                    </a:lnTo>
                    <a:lnTo>
                      <a:pt x="2751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1" y="2825"/>
                    </a:lnTo>
                    <a:lnTo>
                      <a:pt x="2751" y="4730"/>
                    </a:lnTo>
                    <a:lnTo>
                      <a:pt x="8465" y="4730"/>
                    </a:lnTo>
                    <a:lnTo>
                      <a:pt x="8465" y="6159"/>
                    </a:lnTo>
                    <a:lnTo>
                      <a:pt x="9894" y="6159"/>
                    </a:lnTo>
                    <a:close/>
                    <a:moveTo>
                      <a:pt x="7037" y="8540"/>
                    </a:moveTo>
                    <a:lnTo>
                      <a:pt x="7037" y="5683"/>
                    </a:lnTo>
                    <a:lnTo>
                      <a:pt x="2751" y="5683"/>
                    </a:lnTo>
                    <a:lnTo>
                      <a:pt x="275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9" name="任意多边形: 形状 408">
                <a:extLst>
                  <a:ext uri="{FF2B5EF4-FFF2-40B4-BE49-F238E27FC236}">
                    <a16:creationId xmlns:a16="http://schemas.microsoft.com/office/drawing/2014/main" id="{176473DD-31C0-6F77-6D57-8F006D9A1474}"/>
                  </a:ext>
                </a:extLst>
              </p:cNvPr>
              <p:cNvSpPr/>
              <p:nvPr/>
            </p:nvSpPr>
            <p:spPr>
              <a:xfrm rot="5400000">
                <a:off x="10024899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6 h 21145"/>
                  <a:gd name="connsiteX3" fmla="*/ 0 w 63531"/>
                  <a:gd name="connsiteY3" fmla="*/ 21146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0" name="任意多边形: 形状 409">
                <a:extLst>
                  <a:ext uri="{FF2B5EF4-FFF2-40B4-BE49-F238E27FC236}">
                    <a16:creationId xmlns:a16="http://schemas.microsoft.com/office/drawing/2014/main" id="{9B5783D9-0F9A-AE2D-FADD-BABE65D9F777}"/>
                  </a:ext>
                </a:extLst>
              </p:cNvPr>
              <p:cNvSpPr/>
              <p:nvPr/>
            </p:nvSpPr>
            <p:spPr>
              <a:xfrm rot="5400000">
                <a:off x="9801502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1" name="任意多边形: 形状 410">
                <a:extLst>
                  <a:ext uri="{FF2B5EF4-FFF2-40B4-BE49-F238E27FC236}">
                    <a16:creationId xmlns:a16="http://schemas.microsoft.com/office/drawing/2014/main" id="{A2F27D6F-11EC-9E9A-BD17-ED466A520053}"/>
                  </a:ext>
                </a:extLst>
              </p:cNvPr>
              <p:cNvSpPr/>
              <p:nvPr/>
            </p:nvSpPr>
            <p:spPr>
              <a:xfrm rot="5400000">
                <a:off x="9801502" y="5001589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2" name="任意多边形: 形状 411">
                <a:extLst>
                  <a:ext uri="{FF2B5EF4-FFF2-40B4-BE49-F238E27FC236}">
                    <a16:creationId xmlns:a16="http://schemas.microsoft.com/office/drawing/2014/main" id="{EB07FD38-D18C-95B0-6DB2-660595087172}"/>
                  </a:ext>
                </a:extLst>
              </p:cNvPr>
              <p:cNvSpPr/>
              <p:nvPr/>
            </p:nvSpPr>
            <p:spPr>
              <a:xfrm rot="5400000">
                <a:off x="6149215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3" name="任意多边形: 形状 412">
                <a:extLst>
                  <a:ext uri="{FF2B5EF4-FFF2-40B4-BE49-F238E27FC236}">
                    <a16:creationId xmlns:a16="http://schemas.microsoft.com/office/drawing/2014/main" id="{548213C2-6937-C2AC-F328-46EA93E076E4}"/>
                  </a:ext>
                </a:extLst>
              </p:cNvPr>
              <p:cNvSpPr/>
              <p:nvPr/>
            </p:nvSpPr>
            <p:spPr>
              <a:xfrm rot="5400000">
                <a:off x="6945230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4" name="任意多边形: 形状 413">
                <a:extLst>
                  <a:ext uri="{FF2B5EF4-FFF2-40B4-BE49-F238E27FC236}">
                    <a16:creationId xmlns:a16="http://schemas.microsoft.com/office/drawing/2014/main" id="{94F43630-606C-0B06-7B61-41761E9EC845}"/>
                  </a:ext>
                </a:extLst>
              </p:cNvPr>
              <p:cNvSpPr/>
              <p:nvPr/>
            </p:nvSpPr>
            <p:spPr>
              <a:xfrm rot="5400000">
                <a:off x="9247432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F65450E3-CFE9-BC1B-97D5-D1BB74D92B0D}"/>
                  </a:ext>
                </a:extLst>
              </p:cNvPr>
              <p:cNvSpPr/>
              <p:nvPr/>
            </p:nvSpPr>
            <p:spPr>
              <a:xfrm rot="5400000">
                <a:off x="9247432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31105B32-126C-ED61-836D-BB145126318C}"/>
                  </a:ext>
                </a:extLst>
              </p:cNvPr>
              <p:cNvSpPr/>
              <p:nvPr/>
            </p:nvSpPr>
            <p:spPr>
              <a:xfrm rot="5400000">
                <a:off x="8642558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77D5065F-FF8A-2BCA-6DCB-C36D51C7DE96}"/>
                  </a:ext>
                </a:extLst>
              </p:cNvPr>
              <p:cNvSpPr/>
              <p:nvPr/>
            </p:nvSpPr>
            <p:spPr>
              <a:xfrm rot="5400000">
                <a:off x="6321960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17A179F4-BC4A-CB4C-422B-3257CC6AE4A0}"/>
                  </a:ext>
                </a:extLst>
              </p:cNvPr>
              <p:cNvSpPr/>
              <p:nvPr/>
            </p:nvSpPr>
            <p:spPr>
              <a:xfrm rot="5400000">
                <a:off x="4913623" y="3182673"/>
                <a:ext cx="821860" cy="221528"/>
              </a:xfrm>
              <a:custGeom>
                <a:avLst/>
                <a:gdLst>
                  <a:gd name="connsiteX0" fmla="*/ 16954 w 412146"/>
                  <a:gd name="connsiteY0" fmla="*/ 79153 h 79152"/>
                  <a:gd name="connsiteX1" fmla="*/ 0 w 412146"/>
                  <a:gd name="connsiteY1" fmla="*/ 79153 h 79152"/>
                  <a:gd name="connsiteX2" fmla="*/ 0 w 412146"/>
                  <a:gd name="connsiteY2" fmla="*/ 56959 h 79152"/>
                  <a:gd name="connsiteX3" fmla="*/ 56959 w 412146"/>
                  <a:gd name="connsiteY3" fmla="*/ 0 h 79152"/>
                  <a:gd name="connsiteX4" fmla="*/ 412147 w 412146"/>
                  <a:gd name="connsiteY4" fmla="*/ 0 h 79152"/>
                  <a:gd name="connsiteX5" fmla="*/ 412147 w 412146"/>
                  <a:gd name="connsiteY5" fmla="*/ 18574 h 79152"/>
                  <a:gd name="connsiteX6" fmla="*/ 407003 w 412146"/>
                  <a:gd name="connsiteY6" fmla="*/ 18574 h 79152"/>
                  <a:gd name="connsiteX7" fmla="*/ 407003 w 412146"/>
                  <a:gd name="connsiteY7" fmla="*/ 5143 h 79152"/>
                  <a:gd name="connsiteX8" fmla="*/ 59055 w 412146"/>
                  <a:gd name="connsiteY8" fmla="*/ 5143 h 79152"/>
                  <a:gd name="connsiteX9" fmla="*/ 5144 w 412146"/>
                  <a:gd name="connsiteY9" fmla="*/ 59150 h 79152"/>
                  <a:gd name="connsiteX10" fmla="*/ 5144 w 412146"/>
                  <a:gd name="connsiteY10" fmla="*/ 74009 h 79152"/>
                  <a:gd name="connsiteX11" fmla="*/ 16954 w 412146"/>
                  <a:gd name="connsiteY11" fmla="*/ 74009 h 79152"/>
                  <a:gd name="connsiteX12" fmla="*/ 16954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16954" y="79153"/>
                    </a:moveTo>
                    <a:lnTo>
                      <a:pt x="0" y="79153"/>
                    </a:lnTo>
                    <a:lnTo>
                      <a:pt x="0" y="56959"/>
                    </a:lnTo>
                    <a:lnTo>
                      <a:pt x="56959" y="0"/>
                    </a:lnTo>
                    <a:lnTo>
                      <a:pt x="412147" y="0"/>
                    </a:lnTo>
                    <a:lnTo>
                      <a:pt x="412147" y="18574"/>
                    </a:lnTo>
                    <a:lnTo>
                      <a:pt x="407003" y="18574"/>
                    </a:lnTo>
                    <a:lnTo>
                      <a:pt x="407003" y="5143"/>
                    </a:lnTo>
                    <a:lnTo>
                      <a:pt x="59055" y="5143"/>
                    </a:lnTo>
                    <a:lnTo>
                      <a:pt x="5144" y="59150"/>
                    </a:lnTo>
                    <a:lnTo>
                      <a:pt x="5144" y="74009"/>
                    </a:lnTo>
                    <a:lnTo>
                      <a:pt x="16954" y="74009"/>
                    </a:lnTo>
                    <a:lnTo>
                      <a:pt x="16954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267F3686-2AC7-BC6E-127C-4DB47021E4BA}"/>
                  </a:ext>
                </a:extLst>
              </p:cNvPr>
              <p:cNvSpPr/>
              <p:nvPr/>
            </p:nvSpPr>
            <p:spPr>
              <a:xfrm rot="5400000">
                <a:off x="4886945" y="2467989"/>
                <a:ext cx="699540" cy="14394"/>
              </a:xfrm>
              <a:custGeom>
                <a:avLst/>
                <a:gdLst>
                  <a:gd name="connsiteX0" fmla="*/ 0 w 350805"/>
                  <a:gd name="connsiteY0" fmla="*/ 0 h 5143"/>
                  <a:gd name="connsiteX1" fmla="*/ 350806 w 350805"/>
                  <a:gd name="connsiteY1" fmla="*/ 0 h 5143"/>
                  <a:gd name="connsiteX2" fmla="*/ 350806 w 350805"/>
                  <a:gd name="connsiteY2" fmla="*/ 5143 h 5143"/>
                  <a:gd name="connsiteX3" fmla="*/ 0 w 350805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805" h="5143">
                    <a:moveTo>
                      <a:pt x="0" y="0"/>
                    </a:moveTo>
                    <a:lnTo>
                      <a:pt x="350806" y="0"/>
                    </a:lnTo>
                    <a:lnTo>
                      <a:pt x="35080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CBE711FA-3227-D84B-5D17-2F1CEC769FD6}"/>
                  </a:ext>
                </a:extLst>
              </p:cNvPr>
              <p:cNvSpPr/>
              <p:nvPr/>
            </p:nvSpPr>
            <p:spPr>
              <a:xfrm rot="5400000">
                <a:off x="5378332" y="2984780"/>
                <a:ext cx="17474" cy="24523"/>
              </a:xfrm>
              <a:custGeom>
                <a:avLst/>
                <a:gdLst>
                  <a:gd name="connsiteX0" fmla="*/ 8763 w 8763"/>
                  <a:gd name="connsiteY0" fmla="*/ 0 h 8762"/>
                  <a:gd name="connsiteX1" fmla="*/ 0 w 8763"/>
                  <a:gd name="connsiteY1" fmla="*/ 8763 h 8762"/>
                  <a:gd name="connsiteX2" fmla="*/ 8763 w 8763"/>
                  <a:gd name="connsiteY2" fmla="*/ 8763 h 8762"/>
                  <a:gd name="connsiteX3" fmla="*/ 8763 w 8763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" h="8762">
                    <a:moveTo>
                      <a:pt x="8763" y="0"/>
                    </a:moveTo>
                    <a:lnTo>
                      <a:pt x="0" y="8763"/>
                    </a:lnTo>
                    <a:lnTo>
                      <a:pt x="8763" y="8763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47CBD582-6C39-77E0-B3F3-EB1F4E62633B}"/>
                  </a:ext>
                </a:extLst>
              </p:cNvPr>
              <p:cNvSpPr/>
              <p:nvPr/>
            </p:nvSpPr>
            <p:spPr>
              <a:xfrm rot="5400000">
                <a:off x="5373922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9796AF69-01CD-52B5-927F-582CF59F6195}"/>
                  </a:ext>
                </a:extLst>
              </p:cNvPr>
              <p:cNvSpPr/>
              <p:nvPr/>
            </p:nvSpPr>
            <p:spPr>
              <a:xfrm rot="5400000">
                <a:off x="533926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3F927484-6118-F20C-512D-B7AB05E65B99}"/>
                  </a:ext>
                </a:extLst>
              </p:cNvPr>
              <p:cNvSpPr/>
              <p:nvPr/>
            </p:nvSpPr>
            <p:spPr>
              <a:xfrm rot="5400000">
                <a:off x="5304610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4EC37E10-BAD2-B10C-26DA-1AF8C8A066B6}"/>
                  </a:ext>
                </a:extLst>
              </p:cNvPr>
              <p:cNvSpPr/>
              <p:nvPr/>
            </p:nvSpPr>
            <p:spPr>
              <a:xfrm rot="5400000">
                <a:off x="526968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51D38BE5-255B-5421-DD66-54DA8F34B2D7}"/>
                  </a:ext>
                </a:extLst>
              </p:cNvPr>
              <p:cNvSpPr/>
              <p:nvPr/>
            </p:nvSpPr>
            <p:spPr>
              <a:xfrm rot="5400000">
                <a:off x="5235033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140B70F7-D2AD-7556-42C1-D06CF940249B}"/>
                  </a:ext>
                </a:extLst>
              </p:cNvPr>
              <p:cNvSpPr/>
              <p:nvPr/>
            </p:nvSpPr>
            <p:spPr>
              <a:xfrm rot="5400000">
                <a:off x="4913623" y="4020111"/>
                <a:ext cx="821860" cy="221528"/>
              </a:xfrm>
              <a:custGeom>
                <a:avLst/>
                <a:gdLst>
                  <a:gd name="connsiteX0" fmla="*/ 412147 w 412146"/>
                  <a:gd name="connsiteY0" fmla="*/ 79153 h 79152"/>
                  <a:gd name="connsiteX1" fmla="*/ 395192 w 412146"/>
                  <a:gd name="connsiteY1" fmla="*/ 79153 h 79152"/>
                  <a:gd name="connsiteX2" fmla="*/ 395192 w 412146"/>
                  <a:gd name="connsiteY2" fmla="*/ 74009 h 79152"/>
                  <a:gd name="connsiteX3" fmla="*/ 407003 w 412146"/>
                  <a:gd name="connsiteY3" fmla="*/ 74009 h 79152"/>
                  <a:gd name="connsiteX4" fmla="*/ 407003 w 412146"/>
                  <a:gd name="connsiteY4" fmla="*/ 59150 h 79152"/>
                  <a:gd name="connsiteX5" fmla="*/ 353092 w 412146"/>
                  <a:gd name="connsiteY5" fmla="*/ 5143 h 79152"/>
                  <a:gd name="connsiteX6" fmla="*/ 5144 w 412146"/>
                  <a:gd name="connsiteY6" fmla="*/ 5143 h 79152"/>
                  <a:gd name="connsiteX7" fmla="*/ 5144 w 412146"/>
                  <a:gd name="connsiteY7" fmla="*/ 18574 h 79152"/>
                  <a:gd name="connsiteX8" fmla="*/ 0 w 412146"/>
                  <a:gd name="connsiteY8" fmla="*/ 18574 h 79152"/>
                  <a:gd name="connsiteX9" fmla="*/ 0 w 412146"/>
                  <a:gd name="connsiteY9" fmla="*/ 0 h 79152"/>
                  <a:gd name="connsiteX10" fmla="*/ 355187 w 412146"/>
                  <a:gd name="connsiteY10" fmla="*/ 0 h 79152"/>
                  <a:gd name="connsiteX11" fmla="*/ 412147 w 412146"/>
                  <a:gd name="connsiteY11" fmla="*/ 56959 h 79152"/>
                  <a:gd name="connsiteX12" fmla="*/ 412147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412147" y="79153"/>
                    </a:moveTo>
                    <a:lnTo>
                      <a:pt x="395192" y="79153"/>
                    </a:lnTo>
                    <a:lnTo>
                      <a:pt x="395192" y="74009"/>
                    </a:lnTo>
                    <a:lnTo>
                      <a:pt x="407003" y="74009"/>
                    </a:lnTo>
                    <a:lnTo>
                      <a:pt x="407003" y="59150"/>
                    </a:lnTo>
                    <a:lnTo>
                      <a:pt x="353092" y="5143"/>
                    </a:lnTo>
                    <a:lnTo>
                      <a:pt x="5144" y="5143"/>
                    </a:lnTo>
                    <a:lnTo>
                      <a:pt x="5144" y="18574"/>
                    </a:lnTo>
                    <a:lnTo>
                      <a:pt x="0" y="18574"/>
                    </a:lnTo>
                    <a:lnTo>
                      <a:pt x="0" y="0"/>
                    </a:lnTo>
                    <a:lnTo>
                      <a:pt x="355187" y="0"/>
                    </a:lnTo>
                    <a:lnTo>
                      <a:pt x="412147" y="56959"/>
                    </a:lnTo>
                    <a:lnTo>
                      <a:pt x="412147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8A30681F-0C8E-DF57-FB86-1A203D06F131}"/>
                  </a:ext>
                </a:extLst>
              </p:cNvPr>
              <p:cNvSpPr/>
              <p:nvPr/>
            </p:nvSpPr>
            <p:spPr>
              <a:xfrm rot="5400000">
                <a:off x="5378333" y="4415010"/>
                <a:ext cx="17472" cy="24523"/>
              </a:xfrm>
              <a:custGeom>
                <a:avLst/>
                <a:gdLst>
                  <a:gd name="connsiteX0" fmla="*/ 0 w 8762"/>
                  <a:gd name="connsiteY0" fmla="*/ 0 h 8762"/>
                  <a:gd name="connsiteX1" fmla="*/ 8763 w 8762"/>
                  <a:gd name="connsiteY1" fmla="*/ 8763 h 8762"/>
                  <a:gd name="connsiteX2" fmla="*/ 0 w 8762"/>
                  <a:gd name="connsiteY2" fmla="*/ 8763 h 8762"/>
                  <a:gd name="connsiteX3" fmla="*/ 0 w 8762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8762">
                    <a:moveTo>
                      <a:pt x="0" y="0"/>
                    </a:moveTo>
                    <a:lnTo>
                      <a:pt x="8763" y="8763"/>
                    </a:lnTo>
                    <a:lnTo>
                      <a:pt x="0" y="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04C4C832-B77F-D9D7-C54C-EF6E44BD2138}"/>
                  </a:ext>
                </a:extLst>
              </p:cNvPr>
              <p:cNvSpPr/>
              <p:nvPr/>
            </p:nvSpPr>
            <p:spPr>
              <a:xfrm rot="5400000">
                <a:off x="5373922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7AD87EC6-9BFA-CA04-9A1D-F8844ECB794E}"/>
                  </a:ext>
                </a:extLst>
              </p:cNvPr>
              <p:cNvSpPr/>
              <p:nvPr/>
            </p:nvSpPr>
            <p:spPr>
              <a:xfrm rot="5400000">
                <a:off x="533926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B1B9E115-702B-2B50-4EF8-E1AD3999C4F5}"/>
                  </a:ext>
                </a:extLst>
              </p:cNvPr>
              <p:cNvSpPr/>
              <p:nvPr/>
            </p:nvSpPr>
            <p:spPr>
              <a:xfrm rot="5400000">
                <a:off x="5304610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65A4E54B-11BD-A8F3-44CC-E2965CE53965}"/>
                  </a:ext>
                </a:extLst>
              </p:cNvPr>
              <p:cNvSpPr/>
              <p:nvPr/>
            </p:nvSpPr>
            <p:spPr>
              <a:xfrm rot="5400000">
                <a:off x="526968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F7EC55C8-52A8-47BB-E1E7-4D1FF8B35C8C}"/>
                  </a:ext>
                </a:extLst>
              </p:cNvPr>
              <p:cNvSpPr/>
              <p:nvPr/>
            </p:nvSpPr>
            <p:spPr>
              <a:xfrm rot="5400000">
                <a:off x="5235033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A2E79819-973F-C94C-3AF6-5721192A415B}"/>
                  </a:ext>
                </a:extLst>
              </p:cNvPr>
              <p:cNvSpPr/>
              <p:nvPr/>
            </p:nvSpPr>
            <p:spPr>
              <a:xfrm rot="5400000">
                <a:off x="10294589" y="4007083"/>
                <a:ext cx="1357674" cy="113297"/>
              </a:xfrm>
              <a:custGeom>
                <a:avLst/>
                <a:gdLst>
                  <a:gd name="connsiteX0" fmla="*/ 0 w 680846"/>
                  <a:gd name="connsiteY0" fmla="*/ 0 h 40481"/>
                  <a:gd name="connsiteX1" fmla="*/ 652653 w 680846"/>
                  <a:gd name="connsiteY1" fmla="*/ 0 h 40481"/>
                  <a:gd name="connsiteX2" fmla="*/ 680847 w 680846"/>
                  <a:gd name="connsiteY2" fmla="*/ 28099 h 40481"/>
                  <a:gd name="connsiteX3" fmla="*/ 680847 w 680846"/>
                  <a:gd name="connsiteY3" fmla="*/ 40481 h 40481"/>
                  <a:gd name="connsiteX4" fmla="*/ 31718 w 680846"/>
                  <a:gd name="connsiteY4" fmla="*/ 40481 h 40481"/>
                  <a:gd name="connsiteX5" fmla="*/ 0 w 680846"/>
                  <a:gd name="connsiteY5" fmla="*/ 0 h 40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846" h="40481">
                    <a:moveTo>
                      <a:pt x="0" y="0"/>
                    </a:moveTo>
                    <a:lnTo>
                      <a:pt x="652653" y="0"/>
                    </a:lnTo>
                    <a:lnTo>
                      <a:pt x="680847" y="28099"/>
                    </a:lnTo>
                    <a:lnTo>
                      <a:pt x="680847" y="40481"/>
                    </a:lnTo>
                    <a:lnTo>
                      <a:pt x="31718" y="4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FFE0167A-325C-68B8-49F4-2E4D298B3A8B}"/>
                  </a:ext>
                </a:extLst>
              </p:cNvPr>
              <p:cNvSpPr/>
              <p:nvPr/>
            </p:nvSpPr>
            <p:spPr>
              <a:xfrm rot="5400000">
                <a:off x="10914143" y="4793448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7A0304B5-5F75-ED70-AF74-6F0BEC013AD6}"/>
                  </a:ext>
                </a:extLst>
              </p:cNvPr>
              <p:cNvSpPr/>
              <p:nvPr/>
            </p:nvSpPr>
            <p:spPr>
              <a:xfrm rot="5400000">
                <a:off x="10914143" y="4885949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08DE9676-A206-4DCE-5707-1FD0E06C8AFF}"/>
                  </a:ext>
                </a:extLst>
              </p:cNvPr>
              <p:cNvSpPr/>
              <p:nvPr/>
            </p:nvSpPr>
            <p:spPr>
              <a:xfrm rot="5400000">
                <a:off x="10914238" y="49785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AD5E0D32-4219-3EEF-B64C-BC47BD4385DC}"/>
                  </a:ext>
                </a:extLst>
              </p:cNvPr>
              <p:cNvSpPr/>
              <p:nvPr/>
            </p:nvSpPr>
            <p:spPr>
              <a:xfrm rot="5400000">
                <a:off x="10914238" y="50710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2248D69C-5655-6145-C441-FD3E13197C3B}"/>
                  </a:ext>
                </a:extLst>
              </p:cNvPr>
              <p:cNvSpPr/>
              <p:nvPr/>
            </p:nvSpPr>
            <p:spPr>
              <a:xfrm rot="5400000">
                <a:off x="4987627" y="2366101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E443DB57-F1E6-48FA-DDAE-79112CB4AD24}"/>
                  </a:ext>
                </a:extLst>
              </p:cNvPr>
              <p:cNvSpPr/>
              <p:nvPr/>
            </p:nvSpPr>
            <p:spPr>
              <a:xfrm rot="5400000">
                <a:off x="4987627" y="2458599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221216AC-29DB-4976-3A81-2D6955587497}"/>
                  </a:ext>
                </a:extLst>
              </p:cNvPr>
              <p:cNvSpPr/>
              <p:nvPr/>
            </p:nvSpPr>
            <p:spPr>
              <a:xfrm rot="5400000">
                <a:off x="4987722" y="2551194"/>
                <a:ext cx="190887" cy="186073"/>
              </a:xfrm>
              <a:custGeom>
                <a:avLst/>
                <a:gdLst>
                  <a:gd name="connsiteX0" fmla="*/ 0 w 95726"/>
                  <a:gd name="connsiteY0" fmla="*/ 0 h 66484"/>
                  <a:gd name="connsiteX1" fmla="*/ 66389 w 95726"/>
                  <a:gd name="connsiteY1" fmla="*/ 66485 h 66484"/>
                  <a:gd name="connsiteX2" fmla="*/ 95726 w 95726"/>
                  <a:gd name="connsiteY2" fmla="*/ 66485 h 66484"/>
                  <a:gd name="connsiteX3" fmla="*/ 28480 w 95726"/>
                  <a:gd name="connsiteY3" fmla="*/ 0 h 66484"/>
                  <a:gd name="connsiteX4" fmla="*/ 0 w 95726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484">
                    <a:moveTo>
                      <a:pt x="0" y="0"/>
                    </a:moveTo>
                    <a:lnTo>
                      <a:pt x="66389" y="66485"/>
                    </a:lnTo>
                    <a:lnTo>
                      <a:pt x="95726" y="66485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9D70BB72-7495-2D0B-FFE7-E27974126949}"/>
                  </a:ext>
                </a:extLst>
              </p:cNvPr>
              <p:cNvSpPr/>
              <p:nvPr/>
            </p:nvSpPr>
            <p:spPr>
              <a:xfrm rot="5400000">
                <a:off x="4987627" y="2643600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1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1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9" name="文本框 358">
              <a:extLst>
                <a:ext uri="{FF2B5EF4-FFF2-40B4-BE49-F238E27FC236}">
                  <a16:creationId xmlns:a16="http://schemas.microsoft.com/office/drawing/2014/main" id="{44221680-4F69-5D06-1044-0F64E725904D}"/>
                </a:ext>
              </a:extLst>
            </p:cNvPr>
            <p:cNvSpPr txBox="1"/>
            <p:nvPr/>
          </p:nvSpPr>
          <p:spPr>
            <a:xfrm>
              <a:off x="1865567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YES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  <p:sp>
          <p:nvSpPr>
            <p:cNvPr id="360" name="文本框 359">
              <a:extLst>
                <a:ext uri="{FF2B5EF4-FFF2-40B4-BE49-F238E27FC236}">
                  <a16:creationId xmlns:a16="http://schemas.microsoft.com/office/drawing/2014/main" id="{08FDF8B3-0E8A-8EE2-3254-E20E0EA0A460}"/>
                </a:ext>
              </a:extLst>
            </p:cNvPr>
            <p:cNvSpPr txBox="1"/>
            <p:nvPr/>
          </p:nvSpPr>
          <p:spPr>
            <a:xfrm>
              <a:off x="3148478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no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</p:grpSp>
      <p:sp>
        <p:nvSpPr>
          <p:cNvPr id="442" name="文本框 441">
            <a:extLst>
              <a:ext uri="{FF2B5EF4-FFF2-40B4-BE49-F238E27FC236}">
                <a16:creationId xmlns:a16="http://schemas.microsoft.com/office/drawing/2014/main" id="{7976AF0B-C3BD-1023-694B-3AC0B5629FDD}"/>
              </a:ext>
            </a:extLst>
          </p:cNvPr>
          <p:cNvSpPr txBox="1"/>
          <p:nvPr/>
        </p:nvSpPr>
        <p:spPr>
          <a:xfrm>
            <a:off x="1823833" y="2089926"/>
            <a:ext cx="1982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3600" strike="noStrike" noProof="1">
                <a:solidFill>
                  <a:srgbClr val="3CD6FF">
                    <a:alpha val="20000"/>
                  </a:srgbClr>
                </a:solidFill>
                <a:effectLst>
                  <a:glow rad="63500">
                    <a:schemeClr val="accent5">
                      <a:satMod val="175000"/>
                      <a:alpha val="10000"/>
                    </a:schemeClr>
                  </a:glo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ONE</a:t>
            </a:r>
            <a:endParaRPr lang="zh-CN" altLang="en-US" sz="3600" strike="noStrike" noProof="1">
              <a:solidFill>
                <a:srgbClr val="3CD6FF">
                  <a:alpha val="20000"/>
                </a:srgbClr>
              </a:solidFill>
              <a:effectLst>
                <a:glow rad="63500">
                  <a:schemeClr val="accent5">
                    <a:satMod val="175000"/>
                    <a:alpha val="10000"/>
                  </a:schemeClr>
                </a:glow>
              </a:effectLst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43" name="文本框 442">
            <a:extLst>
              <a:ext uri="{FF2B5EF4-FFF2-40B4-BE49-F238E27FC236}">
                <a16:creationId xmlns:a16="http://schemas.microsoft.com/office/drawing/2014/main" id="{F8EB48A9-E810-A972-18C5-35D5866231EA}"/>
              </a:ext>
            </a:extLst>
          </p:cNvPr>
          <p:cNvSpPr txBox="1"/>
          <p:nvPr/>
        </p:nvSpPr>
        <p:spPr>
          <a:xfrm>
            <a:off x="5115838" y="2089926"/>
            <a:ext cx="1982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3600" strike="noStrike" noProof="1">
                <a:solidFill>
                  <a:srgbClr val="3CD6FF">
                    <a:alpha val="20000"/>
                  </a:srgbClr>
                </a:solidFill>
                <a:effectLst>
                  <a:glow rad="63500">
                    <a:schemeClr val="accent5">
                      <a:satMod val="175000"/>
                      <a:alpha val="10000"/>
                    </a:schemeClr>
                  </a:glo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TWO</a:t>
            </a:r>
            <a:endParaRPr lang="zh-CN" altLang="en-US" sz="3600" strike="noStrike" noProof="1">
              <a:solidFill>
                <a:srgbClr val="3CD6FF">
                  <a:alpha val="20000"/>
                </a:srgbClr>
              </a:solidFill>
              <a:effectLst>
                <a:glow rad="63500">
                  <a:schemeClr val="accent5">
                    <a:satMod val="175000"/>
                    <a:alpha val="10000"/>
                  </a:schemeClr>
                </a:glow>
              </a:effectLst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444" name="文本框 443">
            <a:extLst>
              <a:ext uri="{FF2B5EF4-FFF2-40B4-BE49-F238E27FC236}">
                <a16:creationId xmlns:a16="http://schemas.microsoft.com/office/drawing/2014/main" id="{8AFCBBCC-5EB5-D2C5-1108-E239E6966E51}"/>
              </a:ext>
            </a:extLst>
          </p:cNvPr>
          <p:cNvSpPr txBox="1"/>
          <p:nvPr/>
        </p:nvSpPr>
        <p:spPr>
          <a:xfrm>
            <a:off x="8364647" y="2089926"/>
            <a:ext cx="1982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3600" strike="noStrike" noProof="1">
                <a:solidFill>
                  <a:srgbClr val="3CD6FF">
                    <a:alpha val="20000"/>
                  </a:srgbClr>
                </a:solidFill>
                <a:effectLst>
                  <a:glow rad="63500">
                    <a:schemeClr val="accent5">
                      <a:satMod val="175000"/>
                      <a:alpha val="10000"/>
                    </a:schemeClr>
                  </a:glow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THREE</a:t>
            </a:r>
            <a:endParaRPr lang="zh-CN" altLang="en-US" sz="3600" strike="noStrike" noProof="1">
              <a:solidFill>
                <a:srgbClr val="3CD6FF">
                  <a:alpha val="20000"/>
                </a:srgbClr>
              </a:solidFill>
              <a:effectLst>
                <a:glow rad="63500">
                  <a:schemeClr val="accent5">
                    <a:satMod val="175000"/>
                    <a:alpha val="10000"/>
                  </a:schemeClr>
                </a:glow>
              </a:effectLst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67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DDEE-7BBA-2359-2EC6-BC00B9765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C8785710-B9D4-7383-D106-8E01759C3533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71192909-4079-F8B7-13F7-7D9E801BE58A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22700F9C-F820-9990-0401-B90D3B718871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2206DBFC-FF55-3C79-8B79-804D7D19914E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58196BA0-6597-22BB-A1DD-B706959D985D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59160CE4-82AD-FE20-FD99-69D3FE92C047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543FF99B-20AE-3282-460C-D413EB304680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F0FCD0A9-A758-C54E-8076-00D7C3208AE9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0E569917-DDF8-FD40-C487-EE2940DB4FC5}"/>
              </a:ext>
            </a:extLst>
          </p:cNvPr>
          <p:cNvSpPr txBox="1"/>
          <p:nvPr/>
        </p:nvSpPr>
        <p:spPr>
          <a:xfrm>
            <a:off x="1279071" y="864549"/>
            <a:ext cx="9992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05_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Function Description and Acceptance Verification Standards</a:t>
            </a:r>
          </a:p>
          <a:p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       --Input and Output Format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C18F29C5-2791-84CF-684D-D1753A9DFE56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126E0D99-837A-08C1-15BE-94B92FC057BB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EE1D77B-C9C4-685B-4215-CFDA9E2448C8}"/>
              </a:ext>
            </a:extLst>
          </p:cNvPr>
          <p:cNvGraphicFramePr>
            <a:graphicFrameLocks noGrp="1"/>
          </p:cNvGraphicFramePr>
          <p:nvPr/>
        </p:nvGraphicFramePr>
        <p:xfrm>
          <a:off x="1501541" y="2075364"/>
          <a:ext cx="5505651" cy="34784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5217">
                  <a:extLst>
                    <a:ext uri="{9D8B030D-6E8A-4147-A177-3AD203B41FA5}">
                      <a16:colId xmlns:a16="http://schemas.microsoft.com/office/drawing/2014/main" val="2624414866"/>
                    </a:ext>
                  </a:extLst>
                </a:gridCol>
                <a:gridCol w="1835217">
                  <a:extLst>
                    <a:ext uri="{9D8B030D-6E8A-4147-A177-3AD203B41FA5}">
                      <a16:colId xmlns:a16="http://schemas.microsoft.com/office/drawing/2014/main" val="4018100593"/>
                    </a:ext>
                  </a:extLst>
                </a:gridCol>
                <a:gridCol w="1835217">
                  <a:extLst>
                    <a:ext uri="{9D8B030D-6E8A-4147-A177-3AD203B41FA5}">
                      <a16:colId xmlns:a16="http://schemas.microsoft.com/office/drawing/2014/main" val="337733760"/>
                    </a:ext>
                  </a:extLst>
                </a:gridCol>
              </a:tblGrid>
              <a:tr h="2827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Module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Input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Output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7785118"/>
                  </a:ext>
                </a:extLst>
              </a:tr>
              <a:tr h="582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User Registration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JSON: {username, email, password}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JSON: {status, message, </a:t>
                      </a:r>
                      <a:r>
                        <a:rPr lang="en-US" sz="1100" dirty="0" err="1">
                          <a:effectLst/>
                        </a:rPr>
                        <a:t>userId</a:t>
                      </a:r>
                      <a:r>
                        <a:rPr lang="en-US" sz="1100" dirty="0">
                          <a:effectLst/>
                        </a:rPr>
                        <a:t>}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3248395"/>
                  </a:ext>
                </a:extLst>
              </a:tr>
              <a:tr h="582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User Login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{email, password}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{status, token, userInfo}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1206963"/>
                  </a:ext>
                </a:extLst>
              </a:tr>
              <a:tr h="582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Music Upload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FormData: {file, coverImage, title}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{status, musicId, url}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6752351"/>
                  </a:ext>
                </a:extLst>
              </a:tr>
              <a:tr h="2827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Chart Upload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{musicId, chartData}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{status, chartId}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8156618"/>
                  </a:ext>
                </a:extLst>
              </a:tr>
              <a:tr h="582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Game Score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{userId, musicId, score, accuracy, combo}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{status, rank}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8585552"/>
                  </a:ext>
                </a:extLst>
              </a:tr>
              <a:tr h="582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Community Comment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JSON: {userId, musicId, comment}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JSON: {status, message}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7261731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967CD722-3F3F-892E-2E8E-81320A87C549}"/>
              </a:ext>
            </a:extLst>
          </p:cNvPr>
          <p:cNvSpPr txBox="1"/>
          <p:nvPr/>
        </p:nvSpPr>
        <p:spPr>
          <a:xfrm>
            <a:off x="7391096" y="3011556"/>
            <a:ext cx="3488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Each module uses standardized JSON or </a:t>
            </a:r>
            <a:r>
              <a:rPr lang="en-US" altLang="zh-CN" sz="2000" dirty="0" err="1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FormData</a:t>
            </a:r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for input and output, defining clear data structures for communication.</a:t>
            </a:r>
            <a:endParaRPr lang="zh-CN" altLang="en-US" sz="2000" dirty="0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2A730-6AA4-38F9-18E7-A77A8B246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0CCE7BC8-74A3-CD6B-5131-30EE05A1B953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C738DB1-513C-29BA-CB00-1EC26E1643F5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C5D7101E-7725-FEBF-19C8-54D312452653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883955D5-98AE-E329-5970-321D75A35434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5C04928E-9890-02DF-8A02-D715262BAC1A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1C9630AE-68F3-63C1-CB73-5E1142F3F49B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4349F796-F978-282B-B0A8-99A9EDA2FFED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2ECEE51B-C439-4EFA-8C2A-AC248199B46B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0BC85088-2FE9-F636-0C50-63A172C702E2}"/>
              </a:ext>
            </a:extLst>
          </p:cNvPr>
          <p:cNvSpPr txBox="1"/>
          <p:nvPr/>
        </p:nvSpPr>
        <p:spPr>
          <a:xfrm>
            <a:off x="1279071" y="864549"/>
            <a:ext cx="9992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05_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Function Description and Acceptance Verification Standards</a:t>
            </a:r>
          </a:p>
          <a:p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       --Interface Acceptance Criteria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AE3E8362-69B6-6D0C-91B0-CE6677F35FA1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47BD7EDE-7CF7-3EFC-160B-895538D6FC2C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3C4EFB7-CD9F-87A1-B165-CE55CA510401}"/>
              </a:ext>
            </a:extLst>
          </p:cNvPr>
          <p:cNvGraphicFramePr>
            <a:graphicFrameLocks noGrp="1"/>
          </p:cNvGraphicFramePr>
          <p:nvPr/>
        </p:nvGraphicFramePr>
        <p:xfrm>
          <a:off x="1453415" y="2075363"/>
          <a:ext cx="5659653" cy="323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6551">
                  <a:extLst>
                    <a:ext uri="{9D8B030D-6E8A-4147-A177-3AD203B41FA5}">
                      <a16:colId xmlns:a16="http://schemas.microsoft.com/office/drawing/2014/main" val="2099125971"/>
                    </a:ext>
                  </a:extLst>
                </a:gridCol>
                <a:gridCol w="1886551">
                  <a:extLst>
                    <a:ext uri="{9D8B030D-6E8A-4147-A177-3AD203B41FA5}">
                      <a16:colId xmlns:a16="http://schemas.microsoft.com/office/drawing/2014/main" val="741160088"/>
                    </a:ext>
                  </a:extLst>
                </a:gridCol>
                <a:gridCol w="1886551">
                  <a:extLst>
                    <a:ext uri="{9D8B030D-6E8A-4147-A177-3AD203B41FA5}">
                      <a16:colId xmlns:a16="http://schemas.microsoft.com/office/drawing/2014/main" val="3637146271"/>
                    </a:ext>
                  </a:extLst>
                </a:gridCol>
              </a:tblGrid>
              <a:tr h="2245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Endpoint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Method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Acceptance Criteria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8650514"/>
                  </a:ext>
                </a:extLst>
              </a:tr>
              <a:tr h="7006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/api/user/register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POST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201 on success; 409 if duplicate; 400 for invalid params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2309264"/>
                  </a:ext>
                </a:extLst>
              </a:tr>
              <a:tr h="4625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/api/user/login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POST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200 + Token on success; 401 for bad credentials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0874119"/>
                  </a:ext>
                </a:extLst>
              </a:tr>
              <a:tr h="4625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/api/music/upload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POST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200 + file URL on success; 415 for format error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3501281"/>
                  </a:ext>
                </a:extLst>
              </a:tr>
              <a:tr h="4625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/api/game/score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POST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200 on success; 500 for network/server error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69528"/>
                  </a:ext>
                </a:extLst>
              </a:tr>
              <a:tr h="4625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/api/community/comment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POST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201 on success; 400 if sensitive words detected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983333"/>
                  </a:ext>
                </a:extLst>
              </a:tr>
              <a:tr h="4625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/api/community/list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GET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Returns paginated works; empty list if none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02245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52851C7-69BF-01D2-8EED-BD38FB912A10}"/>
              </a:ext>
            </a:extLst>
          </p:cNvPr>
          <p:cNvSpPr txBox="1"/>
          <p:nvPr/>
        </p:nvSpPr>
        <p:spPr>
          <a:xfrm>
            <a:off x="7405065" y="2677645"/>
            <a:ext cx="3716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Each API endpoint has specific HTTP methods and status codes defined for scenarios like success, client errors, and server errors.</a:t>
            </a:r>
            <a:endParaRPr lang="zh-CN" altLang="en-US" sz="2000" dirty="0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43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7327-1F22-35E2-F2FE-ADD410510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70C0726E-A4B2-0266-D4D3-98001F6743BF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88527EC-CD0D-FF1E-BD27-F1D83B441F61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E643F2A2-736F-EC27-2B94-1BF4708F10E5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E432AC8F-85D1-42E5-1781-4D4A20B57815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B130DC18-93FB-AB5A-6D4B-ACE849B3C3EF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CBF3B9EB-9227-41C5-A743-E8B8ABE8628F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73BC90C9-5E87-8490-0486-9DBE1330D309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BEB698E7-10AB-B1BC-E444-E7366F72FE32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045D78A6-4912-F0A1-215E-253895B8EDFF}"/>
              </a:ext>
            </a:extLst>
          </p:cNvPr>
          <p:cNvSpPr txBox="1"/>
          <p:nvPr/>
        </p:nvSpPr>
        <p:spPr>
          <a:xfrm>
            <a:off x="1279071" y="864549"/>
            <a:ext cx="9992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05_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Function Description and Acceptance Verification Standards</a:t>
            </a:r>
          </a:p>
          <a:p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       --Functional Acceptance Criteria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17CEBA12-C635-BA9E-9FA7-C7D4F2C59EE1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D96429FB-735B-1FD1-FEE2-F5DEE390BAA5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C14AFBA-16E9-B7FE-0EAE-BFC46C713B98}"/>
              </a:ext>
            </a:extLst>
          </p:cNvPr>
          <p:cNvGraphicFramePr>
            <a:graphicFrameLocks noGrp="1"/>
          </p:cNvGraphicFramePr>
          <p:nvPr/>
        </p:nvGraphicFramePr>
        <p:xfrm>
          <a:off x="1500809" y="2075364"/>
          <a:ext cx="5874027" cy="36098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8009">
                  <a:extLst>
                    <a:ext uri="{9D8B030D-6E8A-4147-A177-3AD203B41FA5}">
                      <a16:colId xmlns:a16="http://schemas.microsoft.com/office/drawing/2014/main" val="2802912471"/>
                    </a:ext>
                  </a:extLst>
                </a:gridCol>
                <a:gridCol w="1958009">
                  <a:extLst>
                    <a:ext uri="{9D8B030D-6E8A-4147-A177-3AD203B41FA5}">
                      <a16:colId xmlns:a16="http://schemas.microsoft.com/office/drawing/2014/main" val="2886094748"/>
                    </a:ext>
                  </a:extLst>
                </a:gridCol>
                <a:gridCol w="1958009">
                  <a:extLst>
                    <a:ext uri="{9D8B030D-6E8A-4147-A177-3AD203B41FA5}">
                      <a16:colId xmlns:a16="http://schemas.microsoft.com/office/drawing/2014/main" val="4168321183"/>
                    </a:ext>
                  </a:extLst>
                </a:gridCol>
              </a:tblGrid>
              <a:tr h="184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Module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Item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Criterion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4844848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User Registration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Uniqueness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Email/username must be unique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8578289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User Login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Token Validity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Token valid for 7 days; re‑login after expiry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1646952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Music Upload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File Limits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No files &gt;50 MB or non‑audio formats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21724"/>
                  </a:ext>
                </a:extLst>
              </a:tr>
              <a:tr h="5746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Gameplay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Judgment Accuracy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Deviation ≤30 ms = Perfect; ≤70 ms = Good; &gt;70 ms = Miss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600816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Score Upload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Data Completeness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Must include userId, musicId, score, accuracy, combo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2599536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Community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Content Moderation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All comments reviewed; sensitive content auto‑filtered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8012250"/>
                  </a:ext>
                </a:extLst>
              </a:tr>
              <a:tr h="37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Leaderboards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Update Frequency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Hourly updates; sortable by score/time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0999352"/>
                  </a:ext>
                </a:extLst>
              </a:tr>
              <a:tr h="5746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Error Handling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User Feedback</a:t>
                      </a:r>
                      <a:endParaRPr lang="zh-C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All errors return clear messages; no blank/stack traces</a:t>
                      </a:r>
                      <a:endParaRPr lang="zh-C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73532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64ABCBB-BA1F-D454-B7B4-0B6308F90314}"/>
              </a:ext>
            </a:extLst>
          </p:cNvPr>
          <p:cNvSpPr txBox="1"/>
          <p:nvPr/>
        </p:nvSpPr>
        <p:spPr>
          <a:xfrm>
            <a:off x="7739091" y="2746020"/>
            <a:ext cx="33421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Each core module must adhere to specific business rules and limits, such as data uniqueness, file size, judgment logic, and update frequency.</a:t>
            </a:r>
            <a:endParaRPr lang="zh-CN" altLang="en-US" sz="2000" dirty="0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66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C53548F9-2BFD-4651-8EFE-6E013D8D029D}"/>
              </a:ext>
            </a:extLst>
          </p:cNvPr>
          <p:cNvGrpSpPr/>
          <p:nvPr/>
        </p:nvGrpSpPr>
        <p:grpSpPr>
          <a:xfrm>
            <a:off x="455056" y="466928"/>
            <a:ext cx="11247533" cy="5924144"/>
            <a:chOff x="4358944" y="287867"/>
            <a:chExt cx="7672189" cy="6282266"/>
          </a:xfrm>
        </p:grpSpPr>
        <p:sp useBgFill="1">
          <p:nvSpPr>
            <p:cNvPr id="145" name="矩形: 圆角 144">
              <a:extLst>
                <a:ext uri="{FF2B5EF4-FFF2-40B4-BE49-F238E27FC236}">
                  <a16:creationId xmlns:a16="http://schemas.microsoft.com/office/drawing/2014/main" id="{F00AF29F-CA15-4707-8279-6A2E20A80611}"/>
                </a:ext>
              </a:extLst>
            </p:cNvPr>
            <p:cNvSpPr/>
            <p:nvPr/>
          </p:nvSpPr>
          <p:spPr>
            <a:xfrm>
              <a:off x="4358944" y="287867"/>
              <a:ext cx="7672189" cy="6282266"/>
            </a:xfrm>
            <a:prstGeom prst="roundRect">
              <a:avLst>
                <a:gd name="adj" fmla="val 6708"/>
              </a:avLst>
            </a:prstGeom>
            <a:ln w="9525">
              <a:solidFill>
                <a:schemeClr val="bg1"/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C3D27837-FE6A-4F64-BEF3-9A7653CE550C}"/>
                </a:ext>
              </a:extLst>
            </p:cNvPr>
            <p:cNvSpPr/>
            <p:nvPr/>
          </p:nvSpPr>
          <p:spPr>
            <a:xfrm>
              <a:off x="4358944" y="287867"/>
              <a:ext cx="7672189" cy="6282266"/>
            </a:xfrm>
            <a:prstGeom prst="roundRect">
              <a:avLst>
                <a:gd name="adj" fmla="val 5636"/>
              </a:avLst>
            </a:prstGeom>
            <a:solidFill>
              <a:schemeClr val="bg1">
                <a:alpha val="10000"/>
              </a:schemeClr>
            </a:solidFill>
            <a:ln w="9525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8" name="文本框 147">
            <a:extLst>
              <a:ext uri="{FF2B5EF4-FFF2-40B4-BE49-F238E27FC236}">
                <a16:creationId xmlns:a16="http://schemas.microsoft.com/office/drawing/2014/main" id="{81E47FDC-69F8-4F5C-B7B7-3B9E4F9E49B4}"/>
              </a:ext>
            </a:extLst>
          </p:cNvPr>
          <p:cNvSpPr txBox="1"/>
          <p:nvPr/>
        </p:nvSpPr>
        <p:spPr>
          <a:xfrm>
            <a:off x="2497145" y="703684"/>
            <a:ext cx="4618111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altLang="zh-CN" sz="7200" dirty="0">
                <a:solidFill>
                  <a:schemeClr val="bg1"/>
                </a:solidFill>
                <a:latin typeface="Franklin Gothic Heavy" panose="020B0903020102020204" pitchFamily="34" charset="0"/>
                <a:ea typeface="字体圈欣意冠黑体" panose="00000500000000000000" pitchFamily="2" charset="-122"/>
              </a:rPr>
              <a:t>CONTENTS</a:t>
            </a:r>
            <a:endParaRPr lang="zh-CN" altLang="en-US" sz="7200" dirty="0">
              <a:solidFill>
                <a:schemeClr val="bg1"/>
              </a:solidFill>
              <a:latin typeface="Franklin Gothic Heavy" panose="020B0903020102020204" pitchFamily="34" charset="0"/>
              <a:ea typeface="字体圈欣意冠黑体" panose="00000500000000000000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8CAB01-D918-40FE-AC54-3640926D8528}"/>
              </a:ext>
            </a:extLst>
          </p:cNvPr>
          <p:cNvGrpSpPr/>
          <p:nvPr/>
        </p:nvGrpSpPr>
        <p:grpSpPr>
          <a:xfrm>
            <a:off x="741835" y="2147505"/>
            <a:ext cx="5208745" cy="4601695"/>
            <a:chOff x="172562" y="1810266"/>
            <a:chExt cx="4955937" cy="437835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FDD7C0F-5F12-4CC3-81E8-C49B7ECC0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562" y="2631660"/>
              <a:ext cx="4955937" cy="2834237"/>
            </a:xfrm>
            <a:prstGeom prst="rect">
              <a:avLst/>
            </a:prstGeom>
          </p:spPr>
        </p:pic>
        <p:pic>
          <p:nvPicPr>
            <p:cNvPr id="125" name="图形 124">
              <a:extLst>
                <a:ext uri="{FF2B5EF4-FFF2-40B4-BE49-F238E27FC236}">
                  <a16:creationId xmlns:a16="http://schemas.microsoft.com/office/drawing/2014/main" id="{A2A619F1-0A1F-4C3E-95EA-496A23FF1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28262">
              <a:off x="418552" y="1929805"/>
              <a:ext cx="1420133" cy="2182521"/>
            </a:xfrm>
            <a:prstGeom prst="rect">
              <a:avLst/>
            </a:prstGeom>
          </p:spPr>
        </p:pic>
        <p:pic>
          <p:nvPicPr>
            <p:cNvPr id="122" name="图形 121">
              <a:extLst>
                <a:ext uri="{FF2B5EF4-FFF2-40B4-BE49-F238E27FC236}">
                  <a16:creationId xmlns:a16="http://schemas.microsoft.com/office/drawing/2014/main" id="{37C0E080-A6C9-45AC-9AB7-CED247096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4487" y="3607080"/>
              <a:ext cx="2216002" cy="1081829"/>
            </a:xfrm>
            <a:prstGeom prst="rect">
              <a:avLst/>
            </a:prstGeom>
          </p:spPr>
        </p:pic>
        <p:pic>
          <p:nvPicPr>
            <p:cNvPr id="123" name="图形 122">
              <a:extLst>
                <a:ext uri="{FF2B5EF4-FFF2-40B4-BE49-F238E27FC236}">
                  <a16:creationId xmlns:a16="http://schemas.microsoft.com/office/drawing/2014/main" id="{94138338-1A4C-4C49-B9E1-02C0470DA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28262">
              <a:off x="2788921" y="2630614"/>
              <a:ext cx="1835575" cy="2583725"/>
            </a:xfrm>
            <a:prstGeom prst="rect">
              <a:avLst/>
            </a:prstGeom>
          </p:spPr>
        </p:pic>
        <p:pic>
          <p:nvPicPr>
            <p:cNvPr id="124" name="图形 123">
              <a:extLst>
                <a:ext uri="{FF2B5EF4-FFF2-40B4-BE49-F238E27FC236}">
                  <a16:creationId xmlns:a16="http://schemas.microsoft.com/office/drawing/2014/main" id="{DA29339D-CD99-4845-A249-4A89E975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86862" y="4229417"/>
              <a:ext cx="1452801" cy="713352"/>
            </a:xfrm>
            <a:prstGeom prst="rect">
              <a:avLst/>
            </a:prstGeom>
          </p:spPr>
        </p:pic>
        <p:pic>
          <p:nvPicPr>
            <p:cNvPr id="119" name="图形 118">
              <a:extLst>
                <a:ext uri="{FF2B5EF4-FFF2-40B4-BE49-F238E27FC236}">
                  <a16:creationId xmlns:a16="http://schemas.microsoft.com/office/drawing/2014/main" id="{0EBA5F97-5009-476F-9719-D291B818E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28262">
              <a:off x="630098" y="3768533"/>
              <a:ext cx="1726020" cy="2420083"/>
            </a:xfrm>
            <a:prstGeom prst="rect">
              <a:avLst/>
            </a:prstGeom>
          </p:spPr>
        </p:pic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5B50098C-6D89-4135-AE5A-75AA75F3E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28262">
              <a:off x="910913" y="1810266"/>
              <a:ext cx="2139871" cy="3106778"/>
            </a:xfrm>
            <a:prstGeom prst="rect">
              <a:avLst/>
            </a:prstGeom>
          </p:spPr>
        </p:pic>
        <p:pic>
          <p:nvPicPr>
            <p:cNvPr id="121" name="图形 120">
              <a:extLst>
                <a:ext uri="{FF2B5EF4-FFF2-40B4-BE49-F238E27FC236}">
                  <a16:creationId xmlns:a16="http://schemas.microsoft.com/office/drawing/2014/main" id="{9F8B94F6-D3B9-4957-A832-F2395DB3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528262">
              <a:off x="2438077" y="2706522"/>
              <a:ext cx="1463639" cy="2127697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B661FA8-76CD-47CB-A736-FF5C55E9901B}"/>
              </a:ext>
            </a:extLst>
          </p:cNvPr>
          <p:cNvSpPr txBox="1"/>
          <p:nvPr/>
        </p:nvSpPr>
        <p:spPr>
          <a:xfrm>
            <a:off x="6370305" y="1923027"/>
            <a:ext cx="4946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01_ Introduction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胡晓波真帅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223945B8-875D-4514-B2E2-7A0129387A7C}"/>
              </a:ext>
            </a:extLst>
          </p:cNvPr>
          <p:cNvSpPr txBox="1"/>
          <p:nvPr/>
        </p:nvSpPr>
        <p:spPr>
          <a:xfrm>
            <a:off x="6370306" y="2606794"/>
            <a:ext cx="529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02_ Overall Description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胡晓波真帅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E9B28CC-9279-4CC8-9324-0C1F0E6699DA}"/>
              </a:ext>
            </a:extLst>
          </p:cNvPr>
          <p:cNvSpPr txBox="1"/>
          <p:nvPr/>
        </p:nvSpPr>
        <p:spPr>
          <a:xfrm>
            <a:off x="6370305" y="3290561"/>
            <a:ext cx="495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03_ Specific Requirements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1030FBD-4C45-4920-95A8-57928BB6D12B}"/>
              </a:ext>
            </a:extLst>
          </p:cNvPr>
          <p:cNvGrpSpPr/>
          <p:nvPr/>
        </p:nvGrpSpPr>
        <p:grpSpPr>
          <a:xfrm>
            <a:off x="1140596" y="264800"/>
            <a:ext cx="1488140" cy="1039261"/>
            <a:chOff x="1140596" y="264800"/>
            <a:chExt cx="1488140" cy="1039261"/>
          </a:xfrm>
        </p:grpSpPr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F670E44D-BD43-4C6F-B49A-D5D0D62B41BF}"/>
                </a:ext>
              </a:extLst>
            </p:cNvPr>
            <p:cNvSpPr/>
            <p:nvPr/>
          </p:nvSpPr>
          <p:spPr>
            <a:xfrm rot="20352600">
              <a:off x="1140596" y="264800"/>
              <a:ext cx="1278924" cy="1039261"/>
            </a:xfrm>
            <a:custGeom>
              <a:avLst/>
              <a:gdLst>
                <a:gd name="connsiteX0" fmla="*/ 142202 w 1278924"/>
                <a:gd name="connsiteY0" fmla="*/ 0 h 1039261"/>
                <a:gd name="connsiteX1" fmla="*/ 1278924 w 1278924"/>
                <a:gd name="connsiteY1" fmla="*/ 431573 h 1039261"/>
                <a:gd name="connsiteX2" fmla="*/ 1269272 w 1278924"/>
                <a:gd name="connsiteY2" fmla="*/ 527324 h 1039261"/>
                <a:gd name="connsiteX3" fmla="*/ 641147 w 1278924"/>
                <a:gd name="connsiteY3" fmla="*/ 1039261 h 1039261"/>
                <a:gd name="connsiteX4" fmla="*/ 0 w 1278924"/>
                <a:gd name="connsiteY4" fmla="*/ 398110 h 1039261"/>
                <a:gd name="connsiteX5" fmla="*/ 109498 w 1278924"/>
                <a:gd name="connsiteY5" fmla="*/ 39638 h 103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924" h="1039261">
                  <a:moveTo>
                    <a:pt x="142202" y="0"/>
                  </a:moveTo>
                  <a:lnTo>
                    <a:pt x="1278924" y="431573"/>
                  </a:lnTo>
                  <a:lnTo>
                    <a:pt x="1269272" y="527324"/>
                  </a:lnTo>
                  <a:cubicBezTo>
                    <a:pt x="1209487" y="819485"/>
                    <a:pt x="950984" y="1039261"/>
                    <a:pt x="641147" y="1039261"/>
                  </a:cubicBezTo>
                  <a:cubicBezTo>
                    <a:pt x="287051" y="1039261"/>
                    <a:pt x="0" y="752209"/>
                    <a:pt x="0" y="398110"/>
                  </a:cubicBezTo>
                  <a:cubicBezTo>
                    <a:pt x="0" y="265324"/>
                    <a:pt x="40366" y="141966"/>
                    <a:pt x="109498" y="39638"/>
                  </a:cubicBezTo>
                  <a:close/>
                </a:path>
              </a:pathLst>
            </a:custGeom>
            <a:solidFill>
              <a:srgbClr val="00FFF8">
                <a:alpha val="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8BA2BDE9-D869-4EBC-BABC-C4E1FF7C4E26}"/>
                </a:ext>
              </a:extLst>
            </p:cNvPr>
            <p:cNvSpPr/>
            <p:nvPr/>
          </p:nvSpPr>
          <p:spPr>
            <a:xfrm rot="20352600">
              <a:off x="1870784" y="371041"/>
              <a:ext cx="757952" cy="615916"/>
            </a:xfrm>
            <a:custGeom>
              <a:avLst/>
              <a:gdLst>
                <a:gd name="connsiteX0" fmla="*/ 142202 w 1278924"/>
                <a:gd name="connsiteY0" fmla="*/ 0 h 1039261"/>
                <a:gd name="connsiteX1" fmla="*/ 1278924 w 1278924"/>
                <a:gd name="connsiteY1" fmla="*/ 431573 h 1039261"/>
                <a:gd name="connsiteX2" fmla="*/ 1269272 w 1278924"/>
                <a:gd name="connsiteY2" fmla="*/ 527324 h 1039261"/>
                <a:gd name="connsiteX3" fmla="*/ 641147 w 1278924"/>
                <a:gd name="connsiteY3" fmla="*/ 1039261 h 1039261"/>
                <a:gd name="connsiteX4" fmla="*/ 0 w 1278924"/>
                <a:gd name="connsiteY4" fmla="*/ 398110 h 1039261"/>
                <a:gd name="connsiteX5" fmla="*/ 109498 w 1278924"/>
                <a:gd name="connsiteY5" fmla="*/ 39638 h 103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924" h="1039261">
                  <a:moveTo>
                    <a:pt x="142202" y="0"/>
                  </a:moveTo>
                  <a:lnTo>
                    <a:pt x="1278924" y="431573"/>
                  </a:lnTo>
                  <a:lnTo>
                    <a:pt x="1269272" y="527324"/>
                  </a:lnTo>
                  <a:cubicBezTo>
                    <a:pt x="1209487" y="819485"/>
                    <a:pt x="950984" y="1039261"/>
                    <a:pt x="641147" y="1039261"/>
                  </a:cubicBezTo>
                  <a:cubicBezTo>
                    <a:pt x="287051" y="1039261"/>
                    <a:pt x="0" y="752209"/>
                    <a:pt x="0" y="398110"/>
                  </a:cubicBezTo>
                  <a:cubicBezTo>
                    <a:pt x="0" y="265324"/>
                    <a:pt x="40366" y="141966"/>
                    <a:pt x="109498" y="39638"/>
                  </a:cubicBezTo>
                  <a:close/>
                </a:path>
              </a:pathLst>
            </a:custGeom>
            <a:solidFill>
              <a:srgbClr val="00FFF8">
                <a:alpha val="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AC1F5D4-6968-472A-9F72-04FA16907AA1}"/>
              </a:ext>
            </a:extLst>
          </p:cNvPr>
          <p:cNvGrpSpPr/>
          <p:nvPr/>
        </p:nvGrpSpPr>
        <p:grpSpPr>
          <a:xfrm flipH="1" flipV="1">
            <a:off x="9206595" y="5194623"/>
            <a:ext cx="2180286" cy="1522630"/>
            <a:chOff x="1140596" y="264800"/>
            <a:chExt cx="1488140" cy="1039261"/>
          </a:xfrm>
        </p:grpSpPr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2AA2067A-E32F-4C25-B917-3E4CA33C71C6}"/>
                </a:ext>
              </a:extLst>
            </p:cNvPr>
            <p:cNvSpPr/>
            <p:nvPr/>
          </p:nvSpPr>
          <p:spPr>
            <a:xfrm rot="20352600">
              <a:off x="1140596" y="264800"/>
              <a:ext cx="1278924" cy="1039261"/>
            </a:xfrm>
            <a:custGeom>
              <a:avLst/>
              <a:gdLst>
                <a:gd name="connsiteX0" fmla="*/ 142202 w 1278924"/>
                <a:gd name="connsiteY0" fmla="*/ 0 h 1039261"/>
                <a:gd name="connsiteX1" fmla="*/ 1278924 w 1278924"/>
                <a:gd name="connsiteY1" fmla="*/ 431573 h 1039261"/>
                <a:gd name="connsiteX2" fmla="*/ 1269272 w 1278924"/>
                <a:gd name="connsiteY2" fmla="*/ 527324 h 1039261"/>
                <a:gd name="connsiteX3" fmla="*/ 641147 w 1278924"/>
                <a:gd name="connsiteY3" fmla="*/ 1039261 h 1039261"/>
                <a:gd name="connsiteX4" fmla="*/ 0 w 1278924"/>
                <a:gd name="connsiteY4" fmla="*/ 398110 h 1039261"/>
                <a:gd name="connsiteX5" fmla="*/ 109498 w 1278924"/>
                <a:gd name="connsiteY5" fmla="*/ 39638 h 103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924" h="1039261">
                  <a:moveTo>
                    <a:pt x="142202" y="0"/>
                  </a:moveTo>
                  <a:lnTo>
                    <a:pt x="1278924" y="431573"/>
                  </a:lnTo>
                  <a:lnTo>
                    <a:pt x="1269272" y="527324"/>
                  </a:lnTo>
                  <a:cubicBezTo>
                    <a:pt x="1209487" y="819485"/>
                    <a:pt x="950984" y="1039261"/>
                    <a:pt x="641147" y="1039261"/>
                  </a:cubicBezTo>
                  <a:cubicBezTo>
                    <a:pt x="287051" y="1039261"/>
                    <a:pt x="0" y="752209"/>
                    <a:pt x="0" y="398110"/>
                  </a:cubicBezTo>
                  <a:cubicBezTo>
                    <a:pt x="0" y="265324"/>
                    <a:pt x="40366" y="141966"/>
                    <a:pt x="109498" y="39638"/>
                  </a:cubicBezTo>
                  <a:close/>
                </a:path>
              </a:pathLst>
            </a:custGeom>
            <a:solidFill>
              <a:srgbClr val="00FFF8">
                <a:alpha val="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962E1D0C-6908-4688-924A-479F9FBA5BD5}"/>
                </a:ext>
              </a:extLst>
            </p:cNvPr>
            <p:cNvSpPr/>
            <p:nvPr/>
          </p:nvSpPr>
          <p:spPr>
            <a:xfrm rot="20352600">
              <a:off x="1870784" y="371041"/>
              <a:ext cx="757952" cy="615916"/>
            </a:xfrm>
            <a:custGeom>
              <a:avLst/>
              <a:gdLst>
                <a:gd name="connsiteX0" fmla="*/ 142202 w 1278924"/>
                <a:gd name="connsiteY0" fmla="*/ 0 h 1039261"/>
                <a:gd name="connsiteX1" fmla="*/ 1278924 w 1278924"/>
                <a:gd name="connsiteY1" fmla="*/ 431573 h 1039261"/>
                <a:gd name="connsiteX2" fmla="*/ 1269272 w 1278924"/>
                <a:gd name="connsiteY2" fmla="*/ 527324 h 1039261"/>
                <a:gd name="connsiteX3" fmla="*/ 641147 w 1278924"/>
                <a:gd name="connsiteY3" fmla="*/ 1039261 h 1039261"/>
                <a:gd name="connsiteX4" fmla="*/ 0 w 1278924"/>
                <a:gd name="connsiteY4" fmla="*/ 398110 h 1039261"/>
                <a:gd name="connsiteX5" fmla="*/ 109498 w 1278924"/>
                <a:gd name="connsiteY5" fmla="*/ 39638 h 103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924" h="1039261">
                  <a:moveTo>
                    <a:pt x="142202" y="0"/>
                  </a:moveTo>
                  <a:lnTo>
                    <a:pt x="1278924" y="431573"/>
                  </a:lnTo>
                  <a:lnTo>
                    <a:pt x="1269272" y="527324"/>
                  </a:lnTo>
                  <a:cubicBezTo>
                    <a:pt x="1209487" y="819485"/>
                    <a:pt x="950984" y="1039261"/>
                    <a:pt x="641147" y="1039261"/>
                  </a:cubicBezTo>
                  <a:cubicBezTo>
                    <a:pt x="287051" y="1039261"/>
                    <a:pt x="0" y="752209"/>
                    <a:pt x="0" y="398110"/>
                  </a:cubicBezTo>
                  <a:cubicBezTo>
                    <a:pt x="0" y="265324"/>
                    <a:pt x="40366" y="141966"/>
                    <a:pt x="109498" y="39638"/>
                  </a:cubicBezTo>
                  <a:close/>
                </a:path>
              </a:pathLst>
            </a:custGeom>
            <a:solidFill>
              <a:srgbClr val="00FFF8">
                <a:alpha val="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63" name="任意多边形: 形状 162">
            <a:extLst>
              <a:ext uri="{FF2B5EF4-FFF2-40B4-BE49-F238E27FC236}">
                <a16:creationId xmlns:a16="http://schemas.microsoft.com/office/drawing/2014/main" id="{1CE9D0D5-370B-47FF-8280-11BAA8F366AD}"/>
              </a:ext>
            </a:extLst>
          </p:cNvPr>
          <p:cNvSpPr/>
          <p:nvPr/>
        </p:nvSpPr>
        <p:spPr>
          <a:xfrm rot="20352600">
            <a:off x="10410648" y="1367833"/>
            <a:ext cx="668466" cy="668466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487C1BC-49DB-4FD2-AA4C-AF36A5D56178}"/>
              </a:ext>
            </a:extLst>
          </p:cNvPr>
          <p:cNvSpPr txBox="1"/>
          <p:nvPr/>
        </p:nvSpPr>
        <p:spPr>
          <a:xfrm>
            <a:off x="6370305" y="3974328"/>
            <a:ext cx="48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04_ Interface Prototype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A6BF76-14AF-0A71-160B-AC85E72A584E}"/>
              </a:ext>
            </a:extLst>
          </p:cNvPr>
          <p:cNvSpPr txBox="1"/>
          <p:nvPr/>
        </p:nvSpPr>
        <p:spPr>
          <a:xfrm>
            <a:off x="6370305" y="4658093"/>
            <a:ext cx="4836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05_ Function Description and AcceptanceVerification Standards</a:t>
            </a:r>
          </a:p>
        </p:txBody>
      </p:sp>
    </p:spTree>
    <p:extLst>
      <p:ext uri="{BB962C8B-B14F-4D97-AF65-F5344CB8AC3E}">
        <p14:creationId xmlns:p14="http://schemas.microsoft.com/office/powerpoint/2010/main" val="884074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41990AFD-698D-4069-9ADF-1C622CD0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 useBgFill="1">
        <p:nvSpPr>
          <p:cNvPr id="25" name="矩形: 圆角 24">
            <a:extLst>
              <a:ext uri="{FF2B5EF4-FFF2-40B4-BE49-F238E27FC236}">
                <a16:creationId xmlns:a16="http://schemas.microsoft.com/office/drawing/2014/main" id="{3B541441-0158-4C68-A320-5839821716B7}"/>
              </a:ext>
            </a:extLst>
          </p:cNvPr>
          <p:cNvSpPr/>
          <p:nvPr/>
        </p:nvSpPr>
        <p:spPr>
          <a:xfrm>
            <a:off x="160866" y="287867"/>
            <a:ext cx="11870267" cy="6282266"/>
          </a:xfrm>
          <a:prstGeom prst="roundRect">
            <a:avLst>
              <a:gd name="adj" fmla="val 6708"/>
            </a:avLst>
          </a:prstGeom>
          <a:ln w="9525">
            <a:solidFill>
              <a:schemeClr val="bg1"/>
            </a:solidFill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9EBD43B-0AA2-432D-A7AE-14F7D7972555}"/>
              </a:ext>
            </a:extLst>
          </p:cNvPr>
          <p:cNvSpPr/>
          <p:nvPr/>
        </p:nvSpPr>
        <p:spPr>
          <a:xfrm>
            <a:off x="160866" y="287867"/>
            <a:ext cx="11870267" cy="6282266"/>
          </a:xfrm>
          <a:prstGeom prst="roundRect">
            <a:avLst>
              <a:gd name="adj" fmla="val 5636"/>
            </a:avLst>
          </a:pr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61000"/>
                  </a:schemeClr>
                </a:gs>
              </a:gsLst>
              <a:lin ang="5400000" scaled="1"/>
            </a:gradFill>
          </a:ln>
          <a:effectLst>
            <a:outerShdw blurRad="152400" dist="88900" dir="5400000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189F3D0-3AE0-45FB-8C10-8712A1AB8546}"/>
              </a:ext>
            </a:extLst>
          </p:cNvPr>
          <p:cNvSpPr/>
          <p:nvPr/>
        </p:nvSpPr>
        <p:spPr>
          <a:xfrm rot="20352600">
            <a:off x="746425" y="5664223"/>
            <a:ext cx="668466" cy="668466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700C51D-9133-4ABF-8AE6-429C547EBC83}"/>
              </a:ext>
            </a:extLst>
          </p:cNvPr>
          <p:cNvGrpSpPr/>
          <p:nvPr/>
        </p:nvGrpSpPr>
        <p:grpSpPr>
          <a:xfrm rot="20629903" flipH="1">
            <a:off x="5408798" y="696946"/>
            <a:ext cx="6876884" cy="6603274"/>
            <a:chOff x="56037" y="603228"/>
            <a:chExt cx="6876884" cy="6603274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2C5B807-FDE6-409D-BFA0-E22C0D193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56037" y="1755743"/>
              <a:ext cx="6876884" cy="4365114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2D4D4DD-733A-4B83-B44F-AB600F2DD6E0}"/>
                </a:ext>
              </a:extLst>
            </p:cNvPr>
            <p:cNvSpPr/>
            <p:nvPr/>
          </p:nvSpPr>
          <p:spPr>
            <a:xfrm rot="20203175">
              <a:off x="1866228" y="3094217"/>
              <a:ext cx="4180780" cy="2299566"/>
            </a:xfrm>
            <a:prstGeom prst="rect">
              <a:avLst/>
            </a:prstGeom>
            <a:solidFill>
              <a:srgbClr val="040431"/>
            </a:solidFill>
            <a:ln>
              <a:noFill/>
            </a:ln>
            <a:effectLst>
              <a:softEdge rad="850900"/>
            </a:effectLst>
            <a:scene3d>
              <a:camera prst="orthographicFront">
                <a:rot lat="20075038" lon="18517283" rev="21973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93DE6265-399C-4C2E-B8B1-C87724039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95437" y="874285"/>
              <a:ext cx="2483885" cy="1623240"/>
            </a:xfrm>
            <a:prstGeom prst="rect">
              <a:avLst/>
            </a:prstGeom>
          </p:spPr>
        </p:pic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CA6F6A69-5E50-4B9C-96B5-244EC84E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78277" y="4752290"/>
              <a:ext cx="1383567" cy="675443"/>
            </a:xfrm>
            <a:prstGeom prst="rect">
              <a:avLst/>
            </a:prstGeom>
          </p:spPr>
        </p:pic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18EB91B0-27CE-4D23-81CA-F2A010C5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73768" y="3629434"/>
              <a:ext cx="1753971" cy="1165683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B0E8E1E1-CD1C-4A69-A507-58143045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2859" y="1765424"/>
              <a:ext cx="1778426" cy="2733160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4305DAFD-9F4A-4555-B002-8D246B30F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931285" y="830908"/>
              <a:ext cx="1778426" cy="1885559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9E275148-0306-4A3C-BF42-73BE9115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673227" y="4652894"/>
              <a:ext cx="1821252" cy="2553608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7DD1B8ED-7783-46F1-8952-0907C35D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178741" y="989268"/>
              <a:ext cx="1469742" cy="1552312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5C7E5B48-A407-4EBD-AC25-CC6E4B06D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946739" y="3568055"/>
              <a:ext cx="1819336" cy="893327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445AF306-8465-410A-8CB7-03D76473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019115" y="2344874"/>
              <a:ext cx="2298683" cy="3235586"/>
            </a:xfrm>
            <a:prstGeom prst="rect">
              <a:avLst/>
            </a:prstGeom>
          </p:spPr>
        </p:pic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32CAE98F-A5A3-48B6-8958-047B8011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442435" y="1486976"/>
              <a:ext cx="3867452" cy="3290058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2000BDD6-FBFB-4162-92CB-48DD47273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91439" y="1833607"/>
              <a:ext cx="2048115" cy="2178846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7FEDD25D-7C16-48DB-9EDE-C2259651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290612" y="3013001"/>
              <a:ext cx="1470721" cy="2135269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E3C8B3A3-5647-422A-8E50-D122D44C9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400269" y="1884832"/>
              <a:ext cx="1176577" cy="1710394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EBBCEDE2-92CE-499A-B5E4-FBB846051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899084" y="4412672"/>
              <a:ext cx="1819336" cy="893327"/>
            </a:xfrm>
            <a:prstGeom prst="rect">
              <a:avLst/>
            </a:pr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41F7DF53-0893-4A13-AC86-EF117A2A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32313" y="4337421"/>
              <a:ext cx="501135" cy="501135"/>
            </a:xfrm>
            <a:prstGeom prst="rect">
              <a:avLst/>
            </a:pr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FD71C7CF-13A3-420E-A6B7-F01C494E3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01433" y="1703902"/>
              <a:ext cx="2157058" cy="1154789"/>
            </a:xfrm>
            <a:prstGeom prst="rect">
              <a:avLst/>
            </a:prstGeom>
          </p:spPr>
        </p:pic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4172D7AB-2D0F-47C1-AE9C-B8616F934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 rot="21428384">
              <a:off x="2015340" y="2955026"/>
              <a:ext cx="2157058" cy="1154789"/>
            </a:xfrm>
            <a:prstGeom prst="rect">
              <a:avLst/>
            </a:prstGeom>
          </p:spPr>
        </p:pic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842C12AE-4B54-411D-B76F-81965EC04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 rot="21172045">
              <a:off x="3967336" y="2853695"/>
              <a:ext cx="2287788" cy="1241942"/>
            </a:xfrm>
            <a:prstGeom prst="rect">
              <a:avLst/>
            </a:prstGeom>
          </p:spPr>
        </p:pic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BCF571A-2343-4D4F-8199-0061AEC2602C}"/>
                </a:ext>
              </a:extLst>
            </p:cNvPr>
            <p:cNvSpPr/>
            <p:nvPr/>
          </p:nvSpPr>
          <p:spPr>
            <a:xfrm rot="20352600">
              <a:off x="3426116" y="603228"/>
              <a:ext cx="498737" cy="498737"/>
            </a:xfrm>
            <a:custGeom>
              <a:avLst/>
              <a:gdLst>
                <a:gd name="connsiteX0" fmla="*/ 435674 w 436054"/>
                <a:gd name="connsiteY0" fmla="*/ 217780 h 436054"/>
                <a:gd name="connsiteX1" fmla="*/ 217646 w 436054"/>
                <a:gd name="connsiteY1" fmla="*/ 435808 h 436054"/>
                <a:gd name="connsiteX2" fmla="*/ -381 w 436054"/>
                <a:gd name="connsiteY2" fmla="*/ 217780 h 436054"/>
                <a:gd name="connsiteX3" fmla="*/ 217646 w 436054"/>
                <a:gd name="connsiteY3" fmla="*/ -247 h 436054"/>
                <a:gd name="connsiteX4" fmla="*/ 435674 w 436054"/>
                <a:gd name="connsiteY4" fmla="*/ 217780 h 43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54" h="436054">
                  <a:moveTo>
                    <a:pt x="435674" y="217780"/>
                  </a:moveTo>
                  <a:cubicBezTo>
                    <a:pt x="435674" y="338193"/>
                    <a:pt x="338060" y="435808"/>
                    <a:pt x="217646" y="435808"/>
                  </a:cubicBezTo>
                  <a:cubicBezTo>
                    <a:pt x="97233" y="435808"/>
                    <a:pt x="-381" y="338194"/>
                    <a:pt x="-381" y="217780"/>
                  </a:cubicBezTo>
                  <a:cubicBezTo>
                    <a:pt x="-381" y="97367"/>
                    <a:pt x="97233" y="-247"/>
                    <a:pt x="217646" y="-247"/>
                  </a:cubicBezTo>
                  <a:cubicBezTo>
                    <a:pt x="338059" y="-247"/>
                    <a:pt x="435674" y="97367"/>
                    <a:pt x="435674" y="217780"/>
                  </a:cubicBezTo>
                  <a:close/>
                </a:path>
              </a:pathLst>
            </a:custGeom>
            <a:solidFill>
              <a:srgbClr val="00FFF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8B6FDFB-D3D6-454B-B04A-778033CEE539}"/>
                </a:ext>
              </a:extLst>
            </p:cNvPr>
            <p:cNvSpPr/>
            <p:nvPr/>
          </p:nvSpPr>
          <p:spPr>
            <a:xfrm>
              <a:off x="3782549" y="815881"/>
              <a:ext cx="349051" cy="349052"/>
            </a:xfrm>
            <a:custGeom>
              <a:avLst/>
              <a:gdLst>
                <a:gd name="connsiteX0" fmla="*/ 305181 w 305181"/>
                <a:gd name="connsiteY0" fmla="*/ 152591 h 305181"/>
                <a:gd name="connsiteX1" fmla="*/ 152591 w 305181"/>
                <a:gd name="connsiteY1" fmla="*/ 305181 h 305181"/>
                <a:gd name="connsiteX2" fmla="*/ 0 w 305181"/>
                <a:gd name="connsiteY2" fmla="*/ 152591 h 305181"/>
                <a:gd name="connsiteX3" fmla="*/ 152591 w 305181"/>
                <a:gd name="connsiteY3" fmla="*/ 0 h 305181"/>
                <a:gd name="connsiteX4" fmla="*/ 305181 w 305181"/>
                <a:gd name="connsiteY4" fmla="*/ 152591 h 30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181" h="305181">
                  <a:moveTo>
                    <a:pt x="305181" y="152591"/>
                  </a:moveTo>
                  <a:cubicBezTo>
                    <a:pt x="305181" y="236864"/>
                    <a:pt x="236864" y="305181"/>
                    <a:pt x="152591" y="305181"/>
                  </a:cubicBezTo>
                  <a:cubicBezTo>
                    <a:pt x="68317" y="305181"/>
                    <a:pt x="0" y="236864"/>
                    <a:pt x="0" y="152591"/>
                  </a:cubicBezTo>
                  <a:cubicBezTo>
                    <a:pt x="0" y="68317"/>
                    <a:pt x="68317" y="0"/>
                    <a:pt x="152591" y="0"/>
                  </a:cubicBezTo>
                  <a:cubicBezTo>
                    <a:pt x="236864" y="0"/>
                    <a:pt x="305181" y="68317"/>
                    <a:pt x="305181" y="1525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F58610DF-28C9-450E-9B29-564540AF65A4}"/>
              </a:ext>
            </a:extLst>
          </p:cNvPr>
          <p:cNvSpPr/>
          <p:nvPr/>
        </p:nvSpPr>
        <p:spPr>
          <a:xfrm rot="20352600">
            <a:off x="996246" y="5084431"/>
            <a:ext cx="1282295" cy="1282295"/>
          </a:xfrm>
          <a:custGeom>
            <a:avLst/>
            <a:gdLst>
              <a:gd name="connsiteX0" fmla="*/ 435674 w 436054"/>
              <a:gd name="connsiteY0" fmla="*/ 217780 h 436054"/>
              <a:gd name="connsiteX1" fmla="*/ 217646 w 436054"/>
              <a:gd name="connsiteY1" fmla="*/ 435808 h 436054"/>
              <a:gd name="connsiteX2" fmla="*/ -381 w 436054"/>
              <a:gd name="connsiteY2" fmla="*/ 217780 h 436054"/>
              <a:gd name="connsiteX3" fmla="*/ 217646 w 436054"/>
              <a:gd name="connsiteY3" fmla="*/ -247 h 436054"/>
              <a:gd name="connsiteX4" fmla="*/ 435674 w 436054"/>
              <a:gd name="connsiteY4" fmla="*/ 217780 h 4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54" h="436054">
                <a:moveTo>
                  <a:pt x="435674" y="217780"/>
                </a:moveTo>
                <a:cubicBezTo>
                  <a:pt x="435674" y="338193"/>
                  <a:pt x="338060" y="435808"/>
                  <a:pt x="217646" y="435808"/>
                </a:cubicBezTo>
                <a:cubicBezTo>
                  <a:pt x="97233" y="435808"/>
                  <a:pt x="-381" y="338194"/>
                  <a:pt x="-381" y="217780"/>
                </a:cubicBezTo>
                <a:cubicBezTo>
                  <a:pt x="-381" y="97367"/>
                  <a:pt x="97233" y="-247"/>
                  <a:pt x="217646" y="-247"/>
                </a:cubicBezTo>
                <a:cubicBezTo>
                  <a:pt x="338059" y="-247"/>
                  <a:pt x="435674" y="97367"/>
                  <a:pt x="435674" y="217780"/>
                </a:cubicBezTo>
                <a:close/>
              </a:path>
            </a:pathLst>
          </a:custGeom>
          <a:solidFill>
            <a:srgbClr val="00FFF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6EE7F7-DF37-9AC1-0E65-C608F592E58F}"/>
              </a:ext>
            </a:extLst>
          </p:cNvPr>
          <p:cNvSpPr txBox="1"/>
          <p:nvPr/>
        </p:nvSpPr>
        <p:spPr>
          <a:xfrm>
            <a:off x="626020" y="1332716"/>
            <a:ext cx="1239424" cy="123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ea typeface="字体圈欣意冠黑体" panose="00000500000000000000" pitchFamily="2" charset="-122"/>
                <a:sym typeface="+mn-lt"/>
              </a:rPr>
              <a:t>韵</a:t>
            </a:r>
            <a:endParaRPr lang="zh-CN" altLang="en-US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ea typeface="字体圈欣意冠黑体" panose="00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B41C23-F0B4-6489-E626-5D7F3651AECE}"/>
              </a:ext>
            </a:extLst>
          </p:cNvPr>
          <p:cNvSpPr txBox="1"/>
          <p:nvPr/>
        </p:nvSpPr>
        <p:spPr>
          <a:xfrm>
            <a:off x="1594299" y="1332716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C7A2A1-CE85-7FD0-DFDF-C04C249A23D7}"/>
              </a:ext>
            </a:extLst>
          </p:cNvPr>
          <p:cNvSpPr txBox="1"/>
          <p:nvPr/>
        </p:nvSpPr>
        <p:spPr>
          <a:xfrm>
            <a:off x="2562578" y="1332716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格</a:t>
            </a:r>
            <a:endParaRPr lang="en-US" altLang="zh-CN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C1F664-7654-49CC-BD6B-A9AA13FA1D09}"/>
              </a:ext>
            </a:extLst>
          </p:cNvPr>
          <p:cNvSpPr txBox="1"/>
          <p:nvPr/>
        </p:nvSpPr>
        <p:spPr>
          <a:xfrm>
            <a:off x="3530859" y="1332716"/>
            <a:ext cx="1239424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zh-CN" altLang="en-US" sz="8800" dirty="0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阿里巴巴普惠体" panose="00020600040101010101" pitchFamily="18" charset="-122"/>
              </a:rPr>
              <a:t>点</a:t>
            </a:r>
            <a:endParaRPr lang="en-US" altLang="zh-CN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126748-D28E-819F-E759-12BC9BB505E5}"/>
              </a:ext>
            </a:extLst>
          </p:cNvPr>
          <p:cNvSpPr txBox="1"/>
          <p:nvPr/>
        </p:nvSpPr>
        <p:spPr>
          <a:xfrm>
            <a:off x="806611" y="2605855"/>
            <a:ext cx="4517234" cy="123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altLang="zh-CN" sz="8800" dirty="0" err="1">
                <a:gradFill>
                  <a:gsLst>
                    <a:gs pos="100000">
                      <a:schemeClr val="bg1">
                        <a:alpha val="2000"/>
                      </a:schemeClr>
                    </a:gs>
                    <a:gs pos="41000">
                      <a:schemeClr val="bg1"/>
                    </a:gs>
                  </a:gsLst>
                  <a:lin ang="0" scaled="0"/>
                </a:gradFill>
                <a:ea typeface="字体圈欣意冠黑体" panose="00000500000000000000" pitchFamily="2" charset="-122"/>
                <a:sym typeface="+mn-lt"/>
              </a:rPr>
              <a:t>LumiTap</a:t>
            </a:r>
            <a:r>
              <a:rPr lang="en-US" altLang="zh-CN" sz="8800" kern="0" dirty="0">
                <a:solidFill>
                  <a:srgbClr val="56DDE1"/>
                </a:solidFill>
                <a:cs typeface="+mn-ea"/>
                <a:sym typeface="+mn-lt"/>
              </a:rPr>
              <a:t> </a:t>
            </a:r>
            <a:endParaRPr lang="zh-CN" altLang="en-US" sz="8800" dirty="0">
              <a:gradFill>
                <a:gsLst>
                  <a:gs pos="100000">
                    <a:schemeClr val="bg1">
                      <a:alpha val="2000"/>
                    </a:schemeClr>
                  </a:gs>
                  <a:gs pos="41000">
                    <a:schemeClr val="bg1"/>
                  </a:gs>
                </a:gsLst>
                <a:lin ang="0" scaled="0"/>
              </a:gradFill>
              <a:latin typeface="字体圈欣意冠黑体" panose="00000500000000000000" pitchFamily="2" charset="-122"/>
              <a:ea typeface="字体圈欣意冠黑体" panose="000005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69EF14-FAE3-9AD6-3477-59F1A7CF4055}"/>
              </a:ext>
            </a:extLst>
          </p:cNvPr>
          <p:cNvSpPr/>
          <p:nvPr/>
        </p:nvSpPr>
        <p:spPr>
          <a:xfrm flipV="1">
            <a:off x="787171" y="4853144"/>
            <a:ext cx="4556115" cy="574861"/>
          </a:xfrm>
          <a:prstGeom prst="roundRect">
            <a:avLst>
              <a:gd name="adj" fmla="val 50000"/>
            </a:avLst>
          </a:prstGeom>
          <a:blipFill dpi="0" rotWithShape="1">
            <a:blip r:embed="rId42" cstate="screen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42B8E1"/>
              </a:solidFill>
              <a:latin typeface="Bebas" pitchFamily="50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A0DF6-32ED-6320-C80D-AE6625C35EBC}"/>
              </a:ext>
            </a:extLst>
          </p:cNvPr>
          <p:cNvSpPr txBox="1"/>
          <p:nvPr/>
        </p:nvSpPr>
        <p:spPr>
          <a:xfrm>
            <a:off x="306478" y="4270438"/>
            <a:ext cx="551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bg1"/>
                </a:solidFill>
                <a:ea typeface="胡晓波真帅体" panose="02010600030101010101" pitchFamily="2" charset="-122"/>
              </a:rPr>
              <a:t>COMMUNITY‑DRIVEN RHYTHM GAME PLATFORM</a:t>
            </a:r>
            <a:endParaRPr lang="zh-CN" altLang="zh-CN" b="1" dirty="0">
              <a:solidFill>
                <a:schemeClr val="bg1"/>
              </a:solidFill>
              <a:ea typeface="胡晓波真帅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F8C800-05F8-3832-5916-5D31FA8E68E4}"/>
              </a:ext>
            </a:extLst>
          </p:cNvPr>
          <p:cNvSpPr txBox="1"/>
          <p:nvPr/>
        </p:nvSpPr>
        <p:spPr>
          <a:xfrm>
            <a:off x="673935" y="4824077"/>
            <a:ext cx="4782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Presenter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chemeClr val="bg1"/>
                </a:solidFill>
              </a:rPr>
              <a:t>Wang Cheng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 Time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2025.11.12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84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EA927446-9D15-4C97-9DCA-038F133755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 trans="60000" grainSize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8" r="548" b="10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2A5B24D-3FA1-1805-55A9-F672C32C0B88}"/>
              </a:ext>
            </a:extLst>
          </p:cNvPr>
          <p:cNvSpPr/>
          <p:nvPr/>
        </p:nvSpPr>
        <p:spPr>
          <a:xfrm>
            <a:off x="1581150" y="977900"/>
            <a:ext cx="9029700" cy="4902200"/>
          </a:xfrm>
          <a:prstGeom prst="roundRect">
            <a:avLst>
              <a:gd name="adj" fmla="val 10191"/>
            </a:avLst>
          </a:prstGeom>
          <a:blipFill dpi="0"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CDBE6B8-8012-4BB2-AD34-C0C132BFDF22}"/>
              </a:ext>
            </a:extLst>
          </p:cNvPr>
          <p:cNvSpPr txBox="1"/>
          <p:nvPr/>
        </p:nvSpPr>
        <p:spPr>
          <a:xfrm>
            <a:off x="4329339" y="2882022"/>
            <a:ext cx="5637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Introduction</a:t>
            </a:r>
            <a:endParaRPr lang="zh-CN" altLang="en-US" sz="48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0CA83C-BF9B-4C7B-85EA-B415F18FF6E2}"/>
              </a:ext>
            </a:extLst>
          </p:cNvPr>
          <p:cNvSpPr txBox="1"/>
          <p:nvPr/>
        </p:nvSpPr>
        <p:spPr>
          <a:xfrm>
            <a:off x="2555620" y="2127661"/>
            <a:ext cx="23173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pc="500" dirty="0">
                <a:solidFill>
                  <a:schemeClr val="bg1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1</a:t>
            </a:r>
            <a:endParaRPr lang="zh-CN" altLang="en-US" sz="166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C64FD20-D8F7-4358-87AA-60294B214810}"/>
              </a:ext>
            </a:extLst>
          </p:cNvPr>
          <p:cNvCxnSpPr/>
          <p:nvPr/>
        </p:nvCxnSpPr>
        <p:spPr>
          <a:xfrm>
            <a:off x="4329339" y="38599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7DA9D82-B4EF-46EC-A794-4A626525349A}"/>
              </a:ext>
            </a:extLst>
          </p:cNvPr>
          <p:cNvCxnSpPr/>
          <p:nvPr/>
        </p:nvCxnSpPr>
        <p:spPr>
          <a:xfrm>
            <a:off x="4329339" y="37837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22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0ADAF22F-906A-4151-B1AB-09D9ACCCAB9E}"/>
              </a:ext>
            </a:extLst>
          </p:cNvPr>
          <p:cNvGrpSpPr/>
          <p:nvPr/>
        </p:nvGrpSpPr>
        <p:grpSpPr>
          <a:xfrm>
            <a:off x="415817" y="422875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46ACB7E-F12E-4756-BD97-37F7A1E1580C}"/>
                </a:ext>
              </a:extLst>
            </p:cNvPr>
            <p:cNvGrpSpPr/>
            <p:nvPr/>
          </p:nvGrpSpPr>
          <p:grpSpPr>
            <a:xfrm>
              <a:off x="12593403" y="134544"/>
              <a:ext cx="1711451" cy="2917332"/>
              <a:chOff x="160868" y="287867"/>
              <a:chExt cx="11986126" cy="6301762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23285564-DD56-4BF4-8149-48AF505BAE7D}"/>
                  </a:ext>
                </a:extLst>
              </p:cNvPr>
              <p:cNvSpPr/>
              <p:nvPr/>
            </p:nvSpPr>
            <p:spPr>
              <a:xfrm>
                <a:off x="276727" y="307363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CE7FE0C3-E344-4CA0-A766-BBF34898F6F9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8D177F2-339A-4B70-B3EB-14D758CA77EB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5D11E2E0-3F8C-47FA-83BA-2374A470A41B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6EE3464E-8002-4011-BA6B-76AF5CFD8BEE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070D8F6-9662-4AE8-A1CA-E9025E6E42EF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F2C475D8-82E1-41E5-B85A-A6B2DEA23569}"/>
              </a:ext>
            </a:extLst>
          </p:cNvPr>
          <p:cNvSpPr txBox="1"/>
          <p:nvPr/>
        </p:nvSpPr>
        <p:spPr>
          <a:xfrm>
            <a:off x="1279071" y="874174"/>
            <a:ext cx="849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01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 pitchFamily="2" charset="-122"/>
              </a:rPr>
              <a:t>_INTRODUCTION</a:t>
            </a:r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——</a:t>
            </a:r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/>
              </a:rPr>
              <a:t>Background</a:t>
            </a:r>
            <a:endParaRPr lang="zh-CN" altLang="en-US" sz="2400" b="1" dirty="0">
              <a:solidFill>
                <a:srgbClr val="172A72"/>
              </a:solidFill>
              <a:latin typeface="胡晓波真帅体" panose="02010600030101010101" pitchFamily="2" charset="-122"/>
              <a:ea typeface="胡晓波真帅体" panose="02010600030101010101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7D3C6B3F-53C4-46EE-A97E-3977846B076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94E5E34D-5C49-4011-8D7E-5CAA20E7610D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E12D4D4-08D4-4E64-B03C-EE9A52C2CD35}"/>
              </a:ext>
            </a:extLst>
          </p:cNvPr>
          <p:cNvSpPr txBox="1"/>
          <p:nvPr/>
        </p:nvSpPr>
        <p:spPr>
          <a:xfrm>
            <a:off x="1586782" y="1758859"/>
            <a:ext cx="38529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       The project addresses a market gap for “classic gameplay + open community” in rhythm/ MMO spaces and the lack of freedom to choose, edit, and share music resources. </a:t>
            </a:r>
            <a:endParaRPr lang="zh-CN" altLang="en-US" noProof="1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3C645E9-6857-40FC-A2A8-9CB404FFF7EE}"/>
              </a:ext>
            </a:extLst>
          </p:cNvPr>
          <p:cNvSpPr txBox="1"/>
          <p:nvPr/>
        </p:nvSpPr>
        <p:spPr>
          <a:xfrm>
            <a:off x="6225407" y="1936268"/>
            <a:ext cx="42411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        </a:t>
            </a:r>
            <a:r>
              <a:rPr lang="en-US" altLang="zh-CN" dirty="0" err="1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LumiTap</a:t>
            </a:r>
            <a:r>
              <a:rPr lang="en-US" altLang="zh-CN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is a community ‑ interactive rhythm ‑ game platform that combines the 4×4 grid tap gameplay of classic arcade titles with a modern user‑generated‑content (UGC) ecosystem. </a:t>
            </a:r>
          </a:p>
          <a:p>
            <a:pPr algn="just" fontAlgn="auto"/>
            <a:r>
              <a:rPr lang="en-US" altLang="zh-CN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         It includes an in‑game chart editor, sharing, and leaderboards to form a sustainable creator / player‑driven ecosystem for rhythm‑game fans, creators, and ACG communities.</a:t>
            </a:r>
            <a:endParaRPr lang="zh-CN" altLang="en-US" noProof="1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16D44103-153E-A946-B1D4-045F6179314B}"/>
              </a:ext>
            </a:extLst>
          </p:cNvPr>
          <p:cNvGrpSpPr/>
          <p:nvPr/>
        </p:nvGrpSpPr>
        <p:grpSpPr>
          <a:xfrm>
            <a:off x="1279071" y="1376347"/>
            <a:ext cx="4471752" cy="2308324"/>
            <a:chOff x="1519929" y="1369911"/>
            <a:chExt cx="2728984" cy="4687364"/>
          </a:xfrm>
        </p:grpSpPr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BCA95225-8D0B-34D2-EEB6-EA4C7F2D64DA}"/>
                </a:ext>
              </a:extLst>
            </p:cNvPr>
            <p:cNvGrpSpPr/>
            <p:nvPr/>
          </p:nvGrpSpPr>
          <p:grpSpPr>
            <a:xfrm rot="16200000">
              <a:off x="540739" y="2349101"/>
              <a:ext cx="4687364" cy="2728984"/>
              <a:chOff x="4990129" y="1929781"/>
              <a:chExt cx="6112456" cy="3558675"/>
            </a:xfrm>
          </p:grpSpPr>
          <p:sp>
            <p:nvSpPr>
              <p:cNvPr id="276" name="任意多边形: 形状 275">
                <a:extLst>
                  <a:ext uri="{FF2B5EF4-FFF2-40B4-BE49-F238E27FC236}">
                    <a16:creationId xmlns:a16="http://schemas.microsoft.com/office/drawing/2014/main" id="{AF4AF82B-109E-8876-732D-DB814A07C048}"/>
                  </a:ext>
                </a:extLst>
              </p:cNvPr>
              <p:cNvSpPr/>
              <p:nvPr/>
            </p:nvSpPr>
            <p:spPr>
              <a:xfrm rot="5400000">
                <a:off x="10484304" y="2062189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7" name="任意多边形: 形状 276">
                <a:extLst>
                  <a:ext uri="{FF2B5EF4-FFF2-40B4-BE49-F238E27FC236}">
                    <a16:creationId xmlns:a16="http://schemas.microsoft.com/office/drawing/2014/main" id="{4D24C45D-2C58-F937-BC23-5208EFDD68A0}"/>
                  </a:ext>
                </a:extLst>
              </p:cNvPr>
              <p:cNvSpPr/>
              <p:nvPr/>
            </p:nvSpPr>
            <p:spPr>
              <a:xfrm rot="5400000">
                <a:off x="5234001" y="5287904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8" name="任意多边形: 形状 277">
                <a:extLst>
                  <a:ext uri="{FF2B5EF4-FFF2-40B4-BE49-F238E27FC236}">
                    <a16:creationId xmlns:a16="http://schemas.microsoft.com/office/drawing/2014/main" id="{969BD89A-2168-D532-B13B-D068288E868B}"/>
                  </a:ext>
                </a:extLst>
              </p:cNvPr>
              <p:cNvSpPr/>
              <p:nvPr/>
            </p:nvSpPr>
            <p:spPr>
              <a:xfrm rot="5400000">
                <a:off x="8144736" y="106648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0 h 1485709"/>
                  <a:gd name="connsiteX3" fmla="*/ 65627 w 65627"/>
                  <a:gd name="connsiteY3" fmla="*/ 0 h 1485709"/>
                  <a:gd name="connsiteX4" fmla="*/ 65627 w 65627"/>
                  <a:gd name="connsiteY4" fmla="*/ 5143 h 1485709"/>
                  <a:gd name="connsiteX5" fmla="*/ 5143 w 65627"/>
                  <a:gd name="connsiteY5" fmla="*/ 5143 h 1485709"/>
                  <a:gd name="connsiteX6" fmla="*/ 5143 w 65627"/>
                  <a:gd name="connsiteY6" fmla="*/ 1480566 h 1485709"/>
                  <a:gd name="connsiteX7" fmla="*/ 65627 w 65627"/>
                  <a:gd name="connsiteY7" fmla="*/ 1480566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5143"/>
                    </a:lnTo>
                    <a:lnTo>
                      <a:pt x="5143" y="5143"/>
                    </a:lnTo>
                    <a:lnTo>
                      <a:pt x="5143" y="1480566"/>
                    </a:lnTo>
                    <a:lnTo>
                      <a:pt x="65627" y="1480566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9" name="任意多边形: 形状 278">
                <a:extLst>
                  <a:ext uri="{FF2B5EF4-FFF2-40B4-BE49-F238E27FC236}">
                    <a16:creationId xmlns:a16="http://schemas.microsoft.com/office/drawing/2014/main" id="{7D5824DC-6CB5-71CB-6439-81D165D795D1}"/>
                  </a:ext>
                </a:extLst>
              </p:cNvPr>
              <p:cNvSpPr/>
              <p:nvPr/>
            </p:nvSpPr>
            <p:spPr>
              <a:xfrm rot="5400000">
                <a:off x="9621216" y="1499989"/>
                <a:ext cx="35138" cy="1285992"/>
              </a:xfrm>
              <a:custGeom>
                <a:avLst/>
                <a:gdLst>
                  <a:gd name="connsiteX0" fmla="*/ 17621 w 17621"/>
                  <a:gd name="connsiteY0" fmla="*/ 0 h 459486"/>
                  <a:gd name="connsiteX1" fmla="*/ 17621 w 17621"/>
                  <a:gd name="connsiteY1" fmla="*/ 442246 h 459486"/>
                  <a:gd name="connsiteX2" fmla="*/ 476 w 17621"/>
                  <a:gd name="connsiteY2" fmla="*/ 459486 h 459486"/>
                  <a:gd name="connsiteX3" fmla="*/ 0 w 17621"/>
                  <a:gd name="connsiteY3" fmla="*/ 0 h 459486"/>
                  <a:gd name="connsiteX4" fmla="*/ 17621 w 17621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21" h="459486">
                    <a:moveTo>
                      <a:pt x="17621" y="0"/>
                    </a:moveTo>
                    <a:lnTo>
                      <a:pt x="17621" y="442246"/>
                    </a:lnTo>
                    <a:lnTo>
                      <a:pt x="476" y="459486"/>
                    </a:lnTo>
                    <a:lnTo>
                      <a:pt x="0" y="0"/>
                    </a:lnTo>
                    <a:lnTo>
                      <a:pt x="17621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0" name="任意多边形: 形状 279">
                <a:extLst>
                  <a:ext uri="{FF2B5EF4-FFF2-40B4-BE49-F238E27FC236}">
                    <a16:creationId xmlns:a16="http://schemas.microsoft.com/office/drawing/2014/main" id="{3C85ED9F-BDD7-F646-0504-A92ADD391682}"/>
                  </a:ext>
                </a:extLst>
              </p:cNvPr>
              <p:cNvSpPr/>
              <p:nvPr/>
            </p:nvSpPr>
            <p:spPr>
              <a:xfrm rot="5400000">
                <a:off x="6501613" y="1848842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1" name="任意多边形: 形状 280">
                <a:extLst>
                  <a:ext uri="{FF2B5EF4-FFF2-40B4-BE49-F238E27FC236}">
                    <a16:creationId xmlns:a16="http://schemas.microsoft.com/office/drawing/2014/main" id="{CDB0BBA9-07A4-8C22-F994-A98D8AAA59FC}"/>
                  </a:ext>
                </a:extLst>
              </p:cNvPr>
              <p:cNvSpPr/>
              <p:nvPr/>
            </p:nvSpPr>
            <p:spPr>
              <a:xfrm rot="5400000">
                <a:off x="6500721" y="1839211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2" name="任意多边形: 形状 281">
                <a:extLst>
                  <a:ext uri="{FF2B5EF4-FFF2-40B4-BE49-F238E27FC236}">
                    <a16:creationId xmlns:a16="http://schemas.microsoft.com/office/drawing/2014/main" id="{D5B7BEB4-B6A4-3068-65E8-6AB6099E6296}"/>
                  </a:ext>
                </a:extLst>
              </p:cNvPr>
              <p:cNvSpPr/>
              <p:nvPr/>
            </p:nvSpPr>
            <p:spPr>
              <a:xfrm rot="5400000">
                <a:off x="10117262" y="2483226"/>
                <a:ext cx="302379" cy="26658"/>
              </a:xfrm>
              <a:custGeom>
                <a:avLst/>
                <a:gdLst>
                  <a:gd name="connsiteX0" fmla="*/ 0 w 151637"/>
                  <a:gd name="connsiteY0" fmla="*/ 0 h 9525"/>
                  <a:gd name="connsiteX1" fmla="*/ 151638 w 15163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637" h="9525">
                    <a:moveTo>
                      <a:pt x="0" y="0"/>
                    </a:moveTo>
                    <a:lnTo>
                      <a:pt x="151638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3" name="任意多边形: 形状 282">
                <a:extLst>
                  <a:ext uri="{FF2B5EF4-FFF2-40B4-BE49-F238E27FC236}">
                    <a16:creationId xmlns:a16="http://schemas.microsoft.com/office/drawing/2014/main" id="{1B945236-BA88-8A2A-FD80-5192D19A931C}"/>
                  </a:ext>
                </a:extLst>
              </p:cNvPr>
              <p:cNvSpPr/>
              <p:nvPr/>
            </p:nvSpPr>
            <p:spPr>
              <a:xfrm rot="5400000">
                <a:off x="10130761" y="2482256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4" name="任意多边形: 形状 283">
                <a:extLst>
                  <a:ext uri="{FF2B5EF4-FFF2-40B4-BE49-F238E27FC236}">
                    <a16:creationId xmlns:a16="http://schemas.microsoft.com/office/drawing/2014/main" id="{C4B5784A-B31E-4A3F-4737-9DC214D8BA5C}"/>
                  </a:ext>
                </a:extLst>
              </p:cNvPr>
              <p:cNvSpPr/>
              <p:nvPr/>
            </p:nvSpPr>
            <p:spPr>
              <a:xfrm rot="5400000">
                <a:off x="10254396" y="2710202"/>
                <a:ext cx="28111" cy="26658"/>
              </a:xfrm>
              <a:custGeom>
                <a:avLst/>
                <a:gdLst>
                  <a:gd name="connsiteX0" fmla="*/ 0 w 14097"/>
                  <a:gd name="connsiteY0" fmla="*/ 0 h 9525"/>
                  <a:gd name="connsiteX1" fmla="*/ 14097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0" y="0"/>
                    </a:moveTo>
                    <a:lnTo>
                      <a:pt x="14097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5" name="任意多边形: 形状 284">
                <a:extLst>
                  <a:ext uri="{FF2B5EF4-FFF2-40B4-BE49-F238E27FC236}">
                    <a16:creationId xmlns:a16="http://schemas.microsoft.com/office/drawing/2014/main" id="{9D807A3C-06B5-C615-C030-849AB5DF200E}"/>
                  </a:ext>
                </a:extLst>
              </p:cNvPr>
              <p:cNvSpPr/>
              <p:nvPr/>
            </p:nvSpPr>
            <p:spPr>
              <a:xfrm rot="5400000">
                <a:off x="10267992" y="2709136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6" name="任意多边形: 形状 285">
                <a:extLst>
                  <a:ext uri="{FF2B5EF4-FFF2-40B4-BE49-F238E27FC236}">
                    <a16:creationId xmlns:a16="http://schemas.microsoft.com/office/drawing/2014/main" id="{E5F1D36C-4264-EEA1-2518-3606EBAB0147}"/>
                  </a:ext>
                </a:extLst>
              </p:cNvPr>
              <p:cNvSpPr/>
              <p:nvPr/>
            </p:nvSpPr>
            <p:spPr>
              <a:xfrm rot="5400000">
                <a:off x="6120728" y="2312621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7" name="任意多边形: 形状 286">
                <a:extLst>
                  <a:ext uri="{FF2B5EF4-FFF2-40B4-BE49-F238E27FC236}">
                    <a16:creationId xmlns:a16="http://schemas.microsoft.com/office/drawing/2014/main" id="{CB2883D8-4E77-FC9A-BCFB-0C06C5B927C6}"/>
                  </a:ext>
                </a:extLst>
              </p:cNvPr>
              <p:cNvSpPr/>
              <p:nvPr/>
            </p:nvSpPr>
            <p:spPr>
              <a:xfrm rot="5400000">
                <a:off x="8144736" y="3159140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1480566 h 1485709"/>
                  <a:gd name="connsiteX3" fmla="*/ 60484 w 65627"/>
                  <a:gd name="connsiteY3" fmla="*/ 1480566 h 1485709"/>
                  <a:gd name="connsiteX4" fmla="*/ 60484 w 65627"/>
                  <a:gd name="connsiteY4" fmla="*/ 5143 h 1485709"/>
                  <a:gd name="connsiteX5" fmla="*/ 0 w 65627"/>
                  <a:gd name="connsiteY5" fmla="*/ 5143 h 1485709"/>
                  <a:gd name="connsiteX6" fmla="*/ 0 w 65627"/>
                  <a:gd name="connsiteY6" fmla="*/ 0 h 1485709"/>
                  <a:gd name="connsiteX7" fmla="*/ 65627 w 65627"/>
                  <a:gd name="connsiteY7" fmla="*/ 0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1480566"/>
                    </a:lnTo>
                    <a:lnTo>
                      <a:pt x="60484" y="1480566"/>
                    </a:lnTo>
                    <a:lnTo>
                      <a:pt x="60484" y="5143"/>
                    </a:lnTo>
                    <a:lnTo>
                      <a:pt x="0" y="5143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8" name="任意多边形: 形状 287">
                <a:extLst>
                  <a:ext uri="{FF2B5EF4-FFF2-40B4-BE49-F238E27FC236}">
                    <a16:creationId xmlns:a16="http://schemas.microsoft.com/office/drawing/2014/main" id="{87BDB988-C3A8-4881-03DD-091D3FBC4BF4}"/>
                  </a:ext>
                </a:extLst>
              </p:cNvPr>
              <p:cNvSpPr/>
              <p:nvPr/>
            </p:nvSpPr>
            <p:spPr>
              <a:xfrm rot="5400000">
                <a:off x="9621121" y="4637858"/>
                <a:ext cx="35327" cy="1285992"/>
              </a:xfrm>
              <a:custGeom>
                <a:avLst/>
                <a:gdLst>
                  <a:gd name="connsiteX0" fmla="*/ 0 w 17716"/>
                  <a:gd name="connsiteY0" fmla="*/ 0 h 459486"/>
                  <a:gd name="connsiteX1" fmla="*/ 0 w 17716"/>
                  <a:gd name="connsiteY1" fmla="*/ 442246 h 459486"/>
                  <a:gd name="connsiteX2" fmla="*/ 17240 w 17716"/>
                  <a:gd name="connsiteY2" fmla="*/ 459486 h 459486"/>
                  <a:gd name="connsiteX3" fmla="*/ 17717 w 17716"/>
                  <a:gd name="connsiteY3" fmla="*/ 0 h 459486"/>
                  <a:gd name="connsiteX4" fmla="*/ 0 w 17716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459486">
                    <a:moveTo>
                      <a:pt x="0" y="0"/>
                    </a:moveTo>
                    <a:lnTo>
                      <a:pt x="0" y="442246"/>
                    </a:lnTo>
                    <a:lnTo>
                      <a:pt x="17240" y="459486"/>
                    </a:lnTo>
                    <a:lnTo>
                      <a:pt x="177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9" name="任意多边形: 形状 288">
                <a:extLst>
                  <a:ext uri="{FF2B5EF4-FFF2-40B4-BE49-F238E27FC236}">
                    <a16:creationId xmlns:a16="http://schemas.microsoft.com/office/drawing/2014/main" id="{37BF4EB1-D86D-C131-B8D1-0DEF33C821B2}"/>
                  </a:ext>
                </a:extLst>
              </p:cNvPr>
              <p:cNvSpPr/>
              <p:nvPr/>
            </p:nvSpPr>
            <p:spPr>
              <a:xfrm rot="5400000">
                <a:off x="6501613" y="4952426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0" name="任意多边形: 形状 289">
                <a:extLst>
                  <a:ext uri="{FF2B5EF4-FFF2-40B4-BE49-F238E27FC236}">
                    <a16:creationId xmlns:a16="http://schemas.microsoft.com/office/drawing/2014/main" id="{9C230EF4-B802-D9D8-44AD-CA7AA5DCDDD5}"/>
                  </a:ext>
                </a:extLst>
              </p:cNvPr>
              <p:cNvSpPr/>
              <p:nvPr/>
            </p:nvSpPr>
            <p:spPr>
              <a:xfrm rot="5400000">
                <a:off x="6500721" y="4942796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1" name="任意多边形: 形状 290">
                <a:extLst>
                  <a:ext uri="{FF2B5EF4-FFF2-40B4-BE49-F238E27FC236}">
                    <a16:creationId xmlns:a16="http://schemas.microsoft.com/office/drawing/2014/main" id="{16E3A6A7-0616-836D-3780-F8CA321D24A4}"/>
                  </a:ext>
                </a:extLst>
              </p:cNvPr>
              <p:cNvSpPr/>
              <p:nvPr/>
            </p:nvSpPr>
            <p:spPr>
              <a:xfrm rot="5400000">
                <a:off x="10117166" y="4913956"/>
                <a:ext cx="302571" cy="26658"/>
              </a:xfrm>
              <a:custGeom>
                <a:avLst/>
                <a:gdLst>
                  <a:gd name="connsiteX0" fmla="*/ 151733 w 151733"/>
                  <a:gd name="connsiteY0" fmla="*/ 0 h 9525"/>
                  <a:gd name="connsiteX1" fmla="*/ 0 w 15173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733" h="9525">
                    <a:moveTo>
                      <a:pt x="151733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2" name="任意多边形: 形状 291">
                <a:extLst>
                  <a:ext uri="{FF2B5EF4-FFF2-40B4-BE49-F238E27FC236}">
                    <a16:creationId xmlns:a16="http://schemas.microsoft.com/office/drawing/2014/main" id="{04462D4D-B894-D69E-A885-E6BA000A200C}"/>
                  </a:ext>
                </a:extLst>
              </p:cNvPr>
              <p:cNvSpPr/>
              <p:nvPr/>
            </p:nvSpPr>
            <p:spPr>
              <a:xfrm rot="5400000">
                <a:off x="10130761" y="4912891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3" name="任意多边形: 形状 292">
                <a:extLst>
                  <a:ext uri="{FF2B5EF4-FFF2-40B4-BE49-F238E27FC236}">
                    <a16:creationId xmlns:a16="http://schemas.microsoft.com/office/drawing/2014/main" id="{81DA51B3-F4BC-0BCC-A9E4-81BDC28CED03}"/>
                  </a:ext>
                </a:extLst>
              </p:cNvPr>
              <p:cNvSpPr/>
              <p:nvPr/>
            </p:nvSpPr>
            <p:spPr>
              <a:xfrm rot="5400000">
                <a:off x="10254396" y="4687075"/>
                <a:ext cx="28111" cy="26658"/>
              </a:xfrm>
              <a:custGeom>
                <a:avLst/>
                <a:gdLst>
                  <a:gd name="connsiteX0" fmla="*/ 14097 w 14097"/>
                  <a:gd name="connsiteY0" fmla="*/ 0 h 9525"/>
                  <a:gd name="connsiteX1" fmla="*/ 0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14097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4" name="任意多边形: 形状 293">
                <a:extLst>
                  <a:ext uri="{FF2B5EF4-FFF2-40B4-BE49-F238E27FC236}">
                    <a16:creationId xmlns:a16="http://schemas.microsoft.com/office/drawing/2014/main" id="{33911B4C-55E1-0EF5-A5DB-71535016F6C8}"/>
                  </a:ext>
                </a:extLst>
              </p:cNvPr>
              <p:cNvSpPr/>
              <p:nvPr/>
            </p:nvSpPr>
            <p:spPr>
              <a:xfrm rot="5400000">
                <a:off x="10267992" y="4686009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5" name="任意多边形: 形状 294">
                <a:extLst>
                  <a:ext uri="{FF2B5EF4-FFF2-40B4-BE49-F238E27FC236}">
                    <a16:creationId xmlns:a16="http://schemas.microsoft.com/office/drawing/2014/main" id="{FCC20B0D-D84D-7D09-9D28-0F7E10EDA709}"/>
                  </a:ext>
                </a:extLst>
              </p:cNvPr>
              <p:cNvSpPr/>
              <p:nvPr/>
            </p:nvSpPr>
            <p:spPr>
              <a:xfrm rot="5400000">
                <a:off x="6120728" y="5096920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6" name="任意多边形: 形状 295">
                <a:extLst>
                  <a:ext uri="{FF2B5EF4-FFF2-40B4-BE49-F238E27FC236}">
                    <a16:creationId xmlns:a16="http://schemas.microsoft.com/office/drawing/2014/main" id="{8A45CB01-E594-41E1-19FB-0D6D9882FB23}"/>
                  </a:ext>
                </a:extLst>
              </p:cNvPr>
              <p:cNvSpPr/>
              <p:nvPr/>
            </p:nvSpPr>
            <p:spPr>
              <a:xfrm rot="5400000">
                <a:off x="4867768" y="3714023"/>
                <a:ext cx="2514397" cy="26658"/>
              </a:xfrm>
              <a:custGeom>
                <a:avLst/>
                <a:gdLst>
                  <a:gd name="connsiteX0" fmla="*/ 0 w 1260919"/>
                  <a:gd name="connsiteY0" fmla="*/ 0 h 9525"/>
                  <a:gd name="connsiteX1" fmla="*/ 1260920 w 126091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919" h="9525">
                    <a:moveTo>
                      <a:pt x="0" y="0"/>
                    </a:moveTo>
                    <a:lnTo>
                      <a:pt x="126092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7" name="任意多边形: 形状 296">
                <a:extLst>
                  <a:ext uri="{FF2B5EF4-FFF2-40B4-BE49-F238E27FC236}">
                    <a16:creationId xmlns:a16="http://schemas.microsoft.com/office/drawing/2014/main" id="{31BF08F9-C6D3-2E6B-4A4E-F7F7DC3869C7}"/>
                  </a:ext>
                </a:extLst>
              </p:cNvPr>
              <p:cNvSpPr/>
              <p:nvPr/>
            </p:nvSpPr>
            <p:spPr>
              <a:xfrm rot="5400000">
                <a:off x="4881191" y="3712862"/>
                <a:ext cx="2514207" cy="28791"/>
              </a:xfrm>
              <a:custGeom>
                <a:avLst/>
                <a:gdLst>
                  <a:gd name="connsiteX0" fmla="*/ 0 w 1260824"/>
                  <a:gd name="connsiteY0" fmla="*/ 0 h 10287"/>
                  <a:gd name="connsiteX1" fmla="*/ 1260824 w 1260824"/>
                  <a:gd name="connsiteY1" fmla="*/ 0 h 10287"/>
                  <a:gd name="connsiteX2" fmla="*/ 1260824 w 1260824"/>
                  <a:gd name="connsiteY2" fmla="*/ 10287 h 10287"/>
                  <a:gd name="connsiteX3" fmla="*/ 0 w 1260824"/>
                  <a:gd name="connsiteY3" fmla="*/ 10287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824" h="10287">
                    <a:moveTo>
                      <a:pt x="0" y="0"/>
                    </a:moveTo>
                    <a:lnTo>
                      <a:pt x="1260824" y="0"/>
                    </a:lnTo>
                    <a:lnTo>
                      <a:pt x="1260824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98" name="任意多边形: 形状 297">
                <a:extLst>
                  <a:ext uri="{FF2B5EF4-FFF2-40B4-BE49-F238E27FC236}">
                    <a16:creationId xmlns:a16="http://schemas.microsoft.com/office/drawing/2014/main" id="{FAE77518-D34B-B928-F31E-FC7233AFD118}"/>
                  </a:ext>
                </a:extLst>
              </p:cNvPr>
              <p:cNvSpPr/>
              <p:nvPr/>
            </p:nvSpPr>
            <p:spPr>
              <a:xfrm rot="5400000">
                <a:off x="5426919" y="3226317"/>
                <a:ext cx="1526720" cy="14394"/>
              </a:xfrm>
              <a:custGeom>
                <a:avLst/>
                <a:gdLst>
                  <a:gd name="connsiteX0" fmla="*/ 0 w 765619"/>
                  <a:gd name="connsiteY0" fmla="*/ 0 h 5143"/>
                  <a:gd name="connsiteX1" fmla="*/ 765620 w 765619"/>
                  <a:gd name="connsiteY1" fmla="*/ 0 h 5143"/>
                  <a:gd name="connsiteX2" fmla="*/ 765620 w 765619"/>
                  <a:gd name="connsiteY2" fmla="*/ 5143 h 5143"/>
                  <a:gd name="connsiteX3" fmla="*/ 0 w 765619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619" h="5143">
                    <a:moveTo>
                      <a:pt x="0" y="0"/>
                    </a:moveTo>
                    <a:lnTo>
                      <a:pt x="765620" y="0"/>
                    </a:lnTo>
                    <a:lnTo>
                      <a:pt x="765620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9" name="任意多边形: 形状 298">
                <a:extLst>
                  <a:ext uri="{FF2B5EF4-FFF2-40B4-BE49-F238E27FC236}">
                    <a16:creationId xmlns:a16="http://schemas.microsoft.com/office/drawing/2014/main" id="{15D69EF1-A80F-60AF-4D02-5ED2E6D8A7D9}"/>
                  </a:ext>
                </a:extLst>
              </p:cNvPr>
              <p:cNvSpPr/>
              <p:nvPr/>
            </p:nvSpPr>
            <p:spPr>
              <a:xfrm rot="5400000">
                <a:off x="5856779" y="5059121"/>
                <a:ext cx="464398" cy="14394"/>
              </a:xfrm>
              <a:custGeom>
                <a:avLst/>
                <a:gdLst>
                  <a:gd name="connsiteX0" fmla="*/ 0 w 232886"/>
                  <a:gd name="connsiteY0" fmla="*/ 0 h 5143"/>
                  <a:gd name="connsiteX1" fmla="*/ 232886 w 232886"/>
                  <a:gd name="connsiteY1" fmla="*/ 0 h 5143"/>
                  <a:gd name="connsiteX2" fmla="*/ 232886 w 232886"/>
                  <a:gd name="connsiteY2" fmla="*/ 5143 h 5143"/>
                  <a:gd name="connsiteX3" fmla="*/ 0 w 232886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886" h="5143">
                    <a:moveTo>
                      <a:pt x="0" y="0"/>
                    </a:moveTo>
                    <a:lnTo>
                      <a:pt x="232886" y="0"/>
                    </a:lnTo>
                    <a:lnTo>
                      <a:pt x="23288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2" name="任意多边形: 形状 301">
                <a:extLst>
                  <a:ext uri="{FF2B5EF4-FFF2-40B4-BE49-F238E27FC236}">
                    <a16:creationId xmlns:a16="http://schemas.microsoft.com/office/drawing/2014/main" id="{E4E8109F-1A97-57B0-A842-56E4E7660FB4}"/>
                  </a:ext>
                </a:extLst>
              </p:cNvPr>
              <p:cNvSpPr/>
              <p:nvPr/>
            </p:nvSpPr>
            <p:spPr>
              <a:xfrm rot="5400000">
                <a:off x="5401441" y="5175440"/>
                <a:ext cx="43495" cy="120226"/>
              </a:xfrm>
              <a:custGeom>
                <a:avLst/>
                <a:gdLst>
                  <a:gd name="connsiteX0" fmla="*/ 0 w 21812"/>
                  <a:gd name="connsiteY0" fmla="*/ 0 h 42957"/>
                  <a:gd name="connsiteX1" fmla="*/ 0 w 21812"/>
                  <a:gd name="connsiteY1" fmla="*/ 42958 h 42957"/>
                  <a:gd name="connsiteX2" fmla="*/ 21812 w 21812"/>
                  <a:gd name="connsiteY2" fmla="*/ 21526 h 42957"/>
                  <a:gd name="connsiteX3" fmla="*/ 0 w 21812"/>
                  <a:gd name="connsiteY3" fmla="*/ 0 h 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12" h="42957">
                    <a:moveTo>
                      <a:pt x="0" y="0"/>
                    </a:moveTo>
                    <a:lnTo>
                      <a:pt x="0" y="42958"/>
                    </a:lnTo>
                    <a:lnTo>
                      <a:pt x="21812" y="21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3" name="任意多边形: 形状 302">
                <a:extLst>
                  <a:ext uri="{FF2B5EF4-FFF2-40B4-BE49-F238E27FC236}">
                    <a16:creationId xmlns:a16="http://schemas.microsoft.com/office/drawing/2014/main" id="{384ECAFB-38F3-9D20-190E-C32001278F12}"/>
                  </a:ext>
                </a:extLst>
              </p:cNvPr>
              <p:cNvSpPr/>
              <p:nvPr/>
            </p:nvSpPr>
            <p:spPr>
              <a:xfrm rot="5400000">
                <a:off x="5374477" y="2148241"/>
                <a:ext cx="117951" cy="141819"/>
              </a:xfrm>
              <a:custGeom>
                <a:avLst/>
                <a:gdLst>
                  <a:gd name="connsiteX0" fmla="*/ 33802 w 59150"/>
                  <a:gd name="connsiteY0" fmla="*/ -32 h 50672"/>
                  <a:gd name="connsiteX1" fmla="*/ 8751 w 59150"/>
                  <a:gd name="connsiteY1" fmla="*/ 22637 h 50672"/>
                  <a:gd name="connsiteX2" fmla="*/ -107 w 59150"/>
                  <a:gd name="connsiteY2" fmla="*/ 22637 h 50672"/>
                  <a:gd name="connsiteX3" fmla="*/ 13037 w 59150"/>
                  <a:gd name="connsiteY3" fmla="*/ 38068 h 50672"/>
                  <a:gd name="connsiteX4" fmla="*/ 26087 w 59150"/>
                  <a:gd name="connsiteY4" fmla="*/ 22637 h 50672"/>
                  <a:gd name="connsiteX5" fmla="*/ 17705 w 59150"/>
                  <a:gd name="connsiteY5" fmla="*/ 22637 h 50672"/>
                  <a:gd name="connsiteX6" fmla="*/ 36517 w 59150"/>
                  <a:gd name="connsiteY6" fmla="*/ 9350 h 50672"/>
                  <a:gd name="connsiteX7" fmla="*/ 49804 w 59150"/>
                  <a:gd name="connsiteY7" fmla="*/ 28161 h 50672"/>
                  <a:gd name="connsiteX8" fmla="*/ 33802 w 59150"/>
                  <a:gd name="connsiteY8" fmla="*/ 41687 h 50672"/>
                  <a:gd name="connsiteX9" fmla="*/ 33802 w 59150"/>
                  <a:gd name="connsiteY9" fmla="*/ 50640 h 50672"/>
                  <a:gd name="connsiteX10" fmla="*/ 59043 w 59150"/>
                  <a:gd name="connsiteY10" fmla="*/ 25399 h 50672"/>
                  <a:gd name="connsiteX11" fmla="*/ 33802 w 59150"/>
                  <a:gd name="connsiteY11" fmla="*/ 158 h 5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150" h="50672">
                    <a:moveTo>
                      <a:pt x="33802" y="-32"/>
                    </a:moveTo>
                    <a:cubicBezTo>
                      <a:pt x="20876" y="-4"/>
                      <a:pt x="10066" y="9778"/>
                      <a:pt x="8751" y="22637"/>
                    </a:cubicBezTo>
                    <a:lnTo>
                      <a:pt x="-107" y="22637"/>
                    </a:lnTo>
                    <a:lnTo>
                      <a:pt x="13037" y="38068"/>
                    </a:lnTo>
                    <a:lnTo>
                      <a:pt x="26087" y="22637"/>
                    </a:lnTo>
                    <a:lnTo>
                      <a:pt x="17705" y="22637"/>
                    </a:lnTo>
                    <a:cubicBezTo>
                      <a:pt x="19229" y="13769"/>
                      <a:pt x="27658" y="7826"/>
                      <a:pt x="36517" y="9350"/>
                    </a:cubicBezTo>
                    <a:cubicBezTo>
                      <a:pt x="45384" y="10874"/>
                      <a:pt x="51337" y="19294"/>
                      <a:pt x="49804" y="28161"/>
                    </a:cubicBezTo>
                    <a:cubicBezTo>
                      <a:pt x="48470" y="35962"/>
                      <a:pt x="41717" y="41668"/>
                      <a:pt x="33802" y="41687"/>
                    </a:cubicBezTo>
                    <a:lnTo>
                      <a:pt x="33802" y="50640"/>
                    </a:lnTo>
                    <a:cubicBezTo>
                      <a:pt x="47747" y="50640"/>
                      <a:pt x="59043" y="39344"/>
                      <a:pt x="59043" y="25399"/>
                    </a:cubicBezTo>
                    <a:cubicBezTo>
                      <a:pt x="59043" y="11455"/>
                      <a:pt x="47747" y="158"/>
                      <a:pt x="33802" y="158"/>
                    </a:cubicBez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4" name="任意多边形: 形状 303">
                <a:extLst>
                  <a:ext uri="{FF2B5EF4-FFF2-40B4-BE49-F238E27FC236}">
                    <a16:creationId xmlns:a16="http://schemas.microsoft.com/office/drawing/2014/main" id="{2CE6DB6D-87C3-0F88-0726-EF12AEE7623F}"/>
                  </a:ext>
                </a:extLst>
              </p:cNvPr>
              <p:cNvSpPr/>
              <p:nvPr/>
            </p:nvSpPr>
            <p:spPr>
              <a:xfrm rot="5400000">
                <a:off x="10367686" y="2170808"/>
                <a:ext cx="34189" cy="48251"/>
              </a:xfrm>
              <a:custGeom>
                <a:avLst/>
                <a:gdLst>
                  <a:gd name="connsiteX0" fmla="*/ 16752 w 17145"/>
                  <a:gd name="connsiteY0" fmla="*/ 12255 h 17240"/>
                  <a:gd name="connsiteX1" fmla="*/ 14276 w 17145"/>
                  <a:gd name="connsiteY1" fmla="*/ 12255 h 17240"/>
                  <a:gd name="connsiteX2" fmla="*/ 14276 w 17145"/>
                  <a:gd name="connsiteY2" fmla="*/ 17208 h 17240"/>
                  <a:gd name="connsiteX3" fmla="*/ 9418 w 17145"/>
                  <a:gd name="connsiteY3" fmla="*/ 17208 h 17240"/>
                  <a:gd name="connsiteX4" fmla="*/ 9418 w 17145"/>
                  <a:gd name="connsiteY4" fmla="*/ 12255 h 17240"/>
                  <a:gd name="connsiteX5" fmla="*/ -107 w 17145"/>
                  <a:gd name="connsiteY5" fmla="*/ 12255 h 17240"/>
                  <a:gd name="connsiteX6" fmla="*/ -107 w 17145"/>
                  <a:gd name="connsiteY6" fmla="*/ 7397 h 17240"/>
                  <a:gd name="connsiteX7" fmla="*/ 2274 w 17145"/>
                  <a:gd name="connsiteY7" fmla="*/ 7397 h 17240"/>
                  <a:gd name="connsiteX8" fmla="*/ 2274 w 17145"/>
                  <a:gd name="connsiteY8" fmla="*/ 4921 h 17240"/>
                  <a:gd name="connsiteX9" fmla="*/ 4751 w 17145"/>
                  <a:gd name="connsiteY9" fmla="*/ 4921 h 17240"/>
                  <a:gd name="connsiteX10" fmla="*/ 4751 w 17145"/>
                  <a:gd name="connsiteY10" fmla="*/ 2444 h 17240"/>
                  <a:gd name="connsiteX11" fmla="*/ 7227 w 17145"/>
                  <a:gd name="connsiteY11" fmla="*/ 2444 h 17240"/>
                  <a:gd name="connsiteX12" fmla="*/ 7227 w 17145"/>
                  <a:gd name="connsiteY12" fmla="*/ -32 h 17240"/>
                  <a:gd name="connsiteX13" fmla="*/ 14561 w 17145"/>
                  <a:gd name="connsiteY13" fmla="*/ -32 h 17240"/>
                  <a:gd name="connsiteX14" fmla="*/ 14561 w 17145"/>
                  <a:gd name="connsiteY14" fmla="*/ 9493 h 17240"/>
                  <a:gd name="connsiteX15" fmla="*/ 17038 w 17145"/>
                  <a:gd name="connsiteY15" fmla="*/ 9493 h 17240"/>
                  <a:gd name="connsiteX16" fmla="*/ 9418 w 17145"/>
                  <a:gd name="connsiteY16" fmla="*/ 9778 h 17240"/>
                  <a:gd name="connsiteX17" fmla="*/ 9418 w 17145"/>
                  <a:gd name="connsiteY17" fmla="*/ 4921 h 17240"/>
                  <a:gd name="connsiteX18" fmla="*/ 6941 w 17145"/>
                  <a:gd name="connsiteY18" fmla="*/ 4921 h 17240"/>
                  <a:gd name="connsiteX19" fmla="*/ 6941 w 17145"/>
                  <a:gd name="connsiteY19" fmla="*/ 7397 h 17240"/>
                  <a:gd name="connsiteX20" fmla="*/ 4465 w 17145"/>
                  <a:gd name="connsiteY20" fmla="*/ 7397 h 17240"/>
                  <a:gd name="connsiteX21" fmla="*/ 4465 w 17145"/>
                  <a:gd name="connsiteY21" fmla="*/ 9778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145" h="17240">
                    <a:moveTo>
                      <a:pt x="16752" y="12255"/>
                    </a:moveTo>
                    <a:lnTo>
                      <a:pt x="14276" y="12255"/>
                    </a:lnTo>
                    <a:lnTo>
                      <a:pt x="14276" y="17208"/>
                    </a:lnTo>
                    <a:lnTo>
                      <a:pt x="9418" y="17208"/>
                    </a:lnTo>
                    <a:lnTo>
                      <a:pt x="9418" y="12255"/>
                    </a:lnTo>
                    <a:lnTo>
                      <a:pt x="-107" y="12255"/>
                    </a:lnTo>
                    <a:lnTo>
                      <a:pt x="-107" y="7397"/>
                    </a:lnTo>
                    <a:lnTo>
                      <a:pt x="2274" y="7397"/>
                    </a:lnTo>
                    <a:lnTo>
                      <a:pt x="2274" y="4921"/>
                    </a:lnTo>
                    <a:lnTo>
                      <a:pt x="4751" y="4921"/>
                    </a:lnTo>
                    <a:lnTo>
                      <a:pt x="4751" y="2444"/>
                    </a:lnTo>
                    <a:lnTo>
                      <a:pt x="7227" y="2444"/>
                    </a:lnTo>
                    <a:lnTo>
                      <a:pt x="7227" y="-32"/>
                    </a:lnTo>
                    <a:lnTo>
                      <a:pt x="14561" y="-32"/>
                    </a:lnTo>
                    <a:lnTo>
                      <a:pt x="14561" y="9493"/>
                    </a:lnTo>
                    <a:lnTo>
                      <a:pt x="17038" y="9493"/>
                    </a:lnTo>
                    <a:close/>
                    <a:moveTo>
                      <a:pt x="9418" y="9778"/>
                    </a:moveTo>
                    <a:lnTo>
                      <a:pt x="9418" y="4921"/>
                    </a:lnTo>
                    <a:lnTo>
                      <a:pt x="6941" y="4921"/>
                    </a:lnTo>
                    <a:lnTo>
                      <a:pt x="6941" y="7397"/>
                    </a:lnTo>
                    <a:lnTo>
                      <a:pt x="4465" y="7397"/>
                    </a:lnTo>
                    <a:lnTo>
                      <a:pt x="4465" y="977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5" name="任意多边形: 形状 304">
                <a:extLst>
                  <a:ext uri="{FF2B5EF4-FFF2-40B4-BE49-F238E27FC236}">
                    <a16:creationId xmlns:a16="http://schemas.microsoft.com/office/drawing/2014/main" id="{92B4ED09-2552-981E-3C38-5709402D719E}"/>
                  </a:ext>
                </a:extLst>
              </p:cNvPr>
              <p:cNvSpPr/>
              <p:nvPr/>
            </p:nvSpPr>
            <p:spPr>
              <a:xfrm rot="5400000">
                <a:off x="10367591" y="2209271"/>
                <a:ext cx="34378" cy="48251"/>
              </a:xfrm>
              <a:custGeom>
                <a:avLst/>
                <a:gdLst>
                  <a:gd name="connsiteX0" fmla="*/ 17133 w 17240"/>
                  <a:gd name="connsiteY0" fmla="*/ 4921 h 17240"/>
                  <a:gd name="connsiteX1" fmla="*/ 14561 w 17240"/>
                  <a:gd name="connsiteY1" fmla="*/ 4921 h 17240"/>
                  <a:gd name="connsiteX2" fmla="*/ 14561 w 17240"/>
                  <a:gd name="connsiteY2" fmla="*/ 7397 h 17240"/>
                  <a:gd name="connsiteX3" fmla="*/ 12180 w 17240"/>
                  <a:gd name="connsiteY3" fmla="*/ 7397 h 17240"/>
                  <a:gd name="connsiteX4" fmla="*/ 12180 w 17240"/>
                  <a:gd name="connsiteY4" fmla="*/ 9778 h 17240"/>
                  <a:gd name="connsiteX5" fmla="*/ 9704 w 17240"/>
                  <a:gd name="connsiteY5" fmla="*/ 9778 h 17240"/>
                  <a:gd name="connsiteX6" fmla="*/ 9704 w 17240"/>
                  <a:gd name="connsiteY6" fmla="*/ 17208 h 17240"/>
                  <a:gd name="connsiteX7" fmla="*/ 4846 w 17240"/>
                  <a:gd name="connsiteY7" fmla="*/ 17208 h 17240"/>
                  <a:gd name="connsiteX8" fmla="*/ 4846 w 17240"/>
                  <a:gd name="connsiteY8" fmla="*/ 9778 h 17240"/>
                  <a:gd name="connsiteX9" fmla="*/ 7227 w 17240"/>
                  <a:gd name="connsiteY9" fmla="*/ 9778 h 17240"/>
                  <a:gd name="connsiteX10" fmla="*/ 7227 w 17240"/>
                  <a:gd name="connsiteY10" fmla="*/ 7397 h 17240"/>
                  <a:gd name="connsiteX11" fmla="*/ 9704 w 17240"/>
                  <a:gd name="connsiteY11" fmla="*/ 7397 h 17240"/>
                  <a:gd name="connsiteX12" fmla="*/ 9704 w 17240"/>
                  <a:gd name="connsiteY12" fmla="*/ 4921 h 17240"/>
                  <a:gd name="connsiteX13" fmla="*/ 12180 w 17240"/>
                  <a:gd name="connsiteY13" fmla="*/ 4921 h 17240"/>
                  <a:gd name="connsiteX14" fmla="*/ 12180 w 17240"/>
                  <a:gd name="connsiteY14" fmla="*/ 2444 h 17240"/>
                  <a:gd name="connsiteX15" fmla="*/ 4846 w 17240"/>
                  <a:gd name="connsiteY15" fmla="*/ 2444 h 17240"/>
                  <a:gd name="connsiteX16" fmla="*/ 4846 w 17240"/>
                  <a:gd name="connsiteY16" fmla="*/ 4921 h 17240"/>
                  <a:gd name="connsiteX17" fmla="*/ -107 w 17240"/>
                  <a:gd name="connsiteY17" fmla="*/ 4921 h 17240"/>
                  <a:gd name="connsiteX18" fmla="*/ -107 w 17240"/>
                  <a:gd name="connsiteY18" fmla="*/ -32 h 17240"/>
                  <a:gd name="connsiteX19" fmla="*/ 17133 w 17240"/>
                  <a:gd name="connsiteY1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240" h="17240">
                    <a:moveTo>
                      <a:pt x="17133" y="4921"/>
                    </a:moveTo>
                    <a:lnTo>
                      <a:pt x="14561" y="4921"/>
                    </a:lnTo>
                    <a:lnTo>
                      <a:pt x="14561" y="7397"/>
                    </a:lnTo>
                    <a:lnTo>
                      <a:pt x="12180" y="7397"/>
                    </a:lnTo>
                    <a:lnTo>
                      <a:pt x="12180" y="9778"/>
                    </a:lnTo>
                    <a:lnTo>
                      <a:pt x="9704" y="9778"/>
                    </a:lnTo>
                    <a:lnTo>
                      <a:pt x="9704" y="17208"/>
                    </a:lnTo>
                    <a:lnTo>
                      <a:pt x="4846" y="17208"/>
                    </a:lnTo>
                    <a:lnTo>
                      <a:pt x="4846" y="9778"/>
                    </a:lnTo>
                    <a:lnTo>
                      <a:pt x="7227" y="9778"/>
                    </a:lnTo>
                    <a:lnTo>
                      <a:pt x="7227" y="7397"/>
                    </a:lnTo>
                    <a:lnTo>
                      <a:pt x="9704" y="7397"/>
                    </a:lnTo>
                    <a:lnTo>
                      <a:pt x="9704" y="4921"/>
                    </a:lnTo>
                    <a:lnTo>
                      <a:pt x="12180" y="4921"/>
                    </a:lnTo>
                    <a:lnTo>
                      <a:pt x="12180" y="2444"/>
                    </a:lnTo>
                    <a:lnTo>
                      <a:pt x="4846" y="2444"/>
                    </a:lnTo>
                    <a:lnTo>
                      <a:pt x="4846" y="4921"/>
                    </a:lnTo>
                    <a:lnTo>
                      <a:pt x="-107" y="4921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6" name="任意多边形: 形状 305">
                <a:extLst>
                  <a:ext uri="{FF2B5EF4-FFF2-40B4-BE49-F238E27FC236}">
                    <a16:creationId xmlns:a16="http://schemas.microsoft.com/office/drawing/2014/main" id="{418107DB-7329-DE95-430D-DCB968299DAA}"/>
                  </a:ext>
                </a:extLst>
              </p:cNvPr>
              <p:cNvSpPr/>
              <p:nvPr/>
            </p:nvSpPr>
            <p:spPr>
              <a:xfrm rot="5400000">
                <a:off x="10367288" y="2249273"/>
                <a:ext cx="34189" cy="47450"/>
              </a:xfrm>
              <a:custGeom>
                <a:avLst/>
                <a:gdLst>
                  <a:gd name="connsiteX0" fmla="*/ 17038 w 17145"/>
                  <a:gd name="connsiteY0" fmla="*/ 14446 h 16954"/>
                  <a:gd name="connsiteX1" fmla="*/ 14561 w 17145"/>
                  <a:gd name="connsiteY1" fmla="*/ 14446 h 16954"/>
                  <a:gd name="connsiteX2" fmla="*/ 14561 w 17145"/>
                  <a:gd name="connsiteY2" fmla="*/ 16922 h 16954"/>
                  <a:gd name="connsiteX3" fmla="*/ 2274 w 17145"/>
                  <a:gd name="connsiteY3" fmla="*/ 16922 h 16954"/>
                  <a:gd name="connsiteX4" fmla="*/ 2274 w 17145"/>
                  <a:gd name="connsiteY4" fmla="*/ 14446 h 16954"/>
                  <a:gd name="connsiteX5" fmla="*/ -107 w 17145"/>
                  <a:gd name="connsiteY5" fmla="*/ 14446 h 16954"/>
                  <a:gd name="connsiteX6" fmla="*/ -107 w 17145"/>
                  <a:gd name="connsiteY6" fmla="*/ 4921 h 16954"/>
                  <a:gd name="connsiteX7" fmla="*/ 2274 w 17145"/>
                  <a:gd name="connsiteY7" fmla="*/ 4921 h 16954"/>
                  <a:gd name="connsiteX8" fmla="*/ 2274 w 17145"/>
                  <a:gd name="connsiteY8" fmla="*/ 2444 h 16954"/>
                  <a:gd name="connsiteX9" fmla="*/ 4751 w 17145"/>
                  <a:gd name="connsiteY9" fmla="*/ 2444 h 16954"/>
                  <a:gd name="connsiteX10" fmla="*/ 4751 w 17145"/>
                  <a:gd name="connsiteY10" fmla="*/ -32 h 16954"/>
                  <a:gd name="connsiteX11" fmla="*/ 14276 w 17145"/>
                  <a:gd name="connsiteY11" fmla="*/ -32 h 16954"/>
                  <a:gd name="connsiteX12" fmla="*/ 14276 w 17145"/>
                  <a:gd name="connsiteY12" fmla="*/ 2444 h 16954"/>
                  <a:gd name="connsiteX13" fmla="*/ 6941 w 17145"/>
                  <a:gd name="connsiteY13" fmla="*/ 2444 h 16954"/>
                  <a:gd name="connsiteX14" fmla="*/ 6941 w 17145"/>
                  <a:gd name="connsiteY14" fmla="*/ 4921 h 16954"/>
                  <a:gd name="connsiteX15" fmla="*/ 4465 w 17145"/>
                  <a:gd name="connsiteY15" fmla="*/ 4921 h 16954"/>
                  <a:gd name="connsiteX16" fmla="*/ 4465 w 17145"/>
                  <a:gd name="connsiteY16" fmla="*/ 7397 h 16954"/>
                  <a:gd name="connsiteX17" fmla="*/ 13990 w 17145"/>
                  <a:gd name="connsiteY17" fmla="*/ 7397 h 16954"/>
                  <a:gd name="connsiteX18" fmla="*/ 13990 w 17145"/>
                  <a:gd name="connsiteY18" fmla="*/ 9778 h 16954"/>
                  <a:gd name="connsiteX19" fmla="*/ 16466 w 17145"/>
                  <a:gd name="connsiteY19" fmla="*/ 9778 h 16954"/>
                  <a:gd name="connsiteX20" fmla="*/ 12085 w 17145"/>
                  <a:gd name="connsiteY20" fmla="*/ 14446 h 16954"/>
                  <a:gd name="connsiteX21" fmla="*/ 12085 w 17145"/>
                  <a:gd name="connsiteY21" fmla="*/ 9493 h 16954"/>
                  <a:gd name="connsiteX22" fmla="*/ 4751 w 17145"/>
                  <a:gd name="connsiteY22" fmla="*/ 9493 h 16954"/>
                  <a:gd name="connsiteX23" fmla="*/ 4751 w 17145"/>
                  <a:gd name="connsiteY23" fmla="*/ 14446 h 1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45" h="16954">
                    <a:moveTo>
                      <a:pt x="17038" y="14446"/>
                    </a:moveTo>
                    <a:lnTo>
                      <a:pt x="14561" y="14446"/>
                    </a:lnTo>
                    <a:lnTo>
                      <a:pt x="14561" y="16922"/>
                    </a:lnTo>
                    <a:lnTo>
                      <a:pt x="2274" y="16922"/>
                    </a:lnTo>
                    <a:lnTo>
                      <a:pt x="2274" y="14446"/>
                    </a:lnTo>
                    <a:lnTo>
                      <a:pt x="-107" y="14446"/>
                    </a:lnTo>
                    <a:lnTo>
                      <a:pt x="-107" y="4921"/>
                    </a:lnTo>
                    <a:lnTo>
                      <a:pt x="2274" y="4921"/>
                    </a:lnTo>
                    <a:lnTo>
                      <a:pt x="2274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4276" y="-32"/>
                    </a:lnTo>
                    <a:lnTo>
                      <a:pt x="14276" y="2444"/>
                    </a:lnTo>
                    <a:lnTo>
                      <a:pt x="6941" y="2444"/>
                    </a:lnTo>
                    <a:lnTo>
                      <a:pt x="6941" y="4921"/>
                    </a:lnTo>
                    <a:lnTo>
                      <a:pt x="4465" y="4921"/>
                    </a:lnTo>
                    <a:lnTo>
                      <a:pt x="4465" y="7397"/>
                    </a:lnTo>
                    <a:lnTo>
                      <a:pt x="13990" y="7397"/>
                    </a:lnTo>
                    <a:lnTo>
                      <a:pt x="13990" y="9778"/>
                    </a:lnTo>
                    <a:lnTo>
                      <a:pt x="16466" y="9778"/>
                    </a:lnTo>
                    <a:close/>
                    <a:moveTo>
                      <a:pt x="12085" y="14446"/>
                    </a:moveTo>
                    <a:lnTo>
                      <a:pt x="12085" y="9493"/>
                    </a:lnTo>
                    <a:lnTo>
                      <a:pt x="4751" y="9493"/>
                    </a:lnTo>
                    <a:lnTo>
                      <a:pt x="4751" y="1444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7" name="任意多边形: 形状 306">
                <a:extLst>
                  <a:ext uri="{FF2B5EF4-FFF2-40B4-BE49-F238E27FC236}">
                    <a16:creationId xmlns:a16="http://schemas.microsoft.com/office/drawing/2014/main" id="{0CE2E48C-3564-23A5-B6DC-7D7D3D6CB3A6}"/>
                  </a:ext>
                </a:extLst>
              </p:cNvPr>
              <p:cNvSpPr/>
              <p:nvPr/>
            </p:nvSpPr>
            <p:spPr>
              <a:xfrm rot="5400000">
                <a:off x="10340229" y="2310123"/>
                <a:ext cx="34189" cy="6664"/>
              </a:xfrm>
              <a:custGeom>
                <a:avLst/>
                <a:gdLst>
                  <a:gd name="connsiteX0" fmla="*/ 17038 w 17145"/>
                  <a:gd name="connsiteY0" fmla="*/ 2349 h 2381"/>
                  <a:gd name="connsiteX1" fmla="*/ -107 w 17145"/>
                  <a:gd name="connsiteY1" fmla="*/ 2349 h 2381"/>
                  <a:gd name="connsiteX2" fmla="*/ -107 w 17145"/>
                  <a:gd name="connsiteY2" fmla="*/ -32 h 2381"/>
                  <a:gd name="connsiteX3" fmla="*/ 17038 w 17145"/>
                  <a:gd name="connsiteY3" fmla="*/ -32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2381">
                    <a:moveTo>
                      <a:pt x="17038" y="2349"/>
                    </a:moveTo>
                    <a:lnTo>
                      <a:pt x="-107" y="2349"/>
                    </a:lnTo>
                    <a:lnTo>
                      <a:pt x="-107" y="-32"/>
                    </a:lnTo>
                    <a:lnTo>
                      <a:pt x="17038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8" name="任意多边形: 形状 307">
                <a:extLst>
                  <a:ext uri="{FF2B5EF4-FFF2-40B4-BE49-F238E27FC236}">
                    <a16:creationId xmlns:a16="http://schemas.microsoft.com/office/drawing/2014/main" id="{172A30A0-2B13-4185-38C2-81DE5D9718D3}"/>
                  </a:ext>
                </a:extLst>
              </p:cNvPr>
              <p:cNvSpPr/>
              <p:nvPr/>
            </p:nvSpPr>
            <p:spPr>
              <a:xfrm rot="5400000">
                <a:off x="10367591" y="2329880"/>
                <a:ext cx="34378" cy="48251"/>
              </a:xfrm>
              <a:custGeom>
                <a:avLst/>
                <a:gdLst>
                  <a:gd name="connsiteX0" fmla="*/ 17133 w 17240"/>
                  <a:gd name="connsiteY0" fmla="*/ 2444 h 17240"/>
                  <a:gd name="connsiteX1" fmla="*/ 4846 w 17240"/>
                  <a:gd name="connsiteY1" fmla="*/ 2444 h 17240"/>
                  <a:gd name="connsiteX2" fmla="*/ 4846 w 17240"/>
                  <a:gd name="connsiteY2" fmla="*/ 7397 h 17240"/>
                  <a:gd name="connsiteX3" fmla="*/ 14371 w 17240"/>
                  <a:gd name="connsiteY3" fmla="*/ 7397 h 17240"/>
                  <a:gd name="connsiteX4" fmla="*/ 14371 w 17240"/>
                  <a:gd name="connsiteY4" fmla="*/ 9778 h 17240"/>
                  <a:gd name="connsiteX5" fmla="*/ 4846 w 17240"/>
                  <a:gd name="connsiteY5" fmla="*/ 9778 h 17240"/>
                  <a:gd name="connsiteX6" fmla="*/ 4846 w 17240"/>
                  <a:gd name="connsiteY6" fmla="*/ 17208 h 17240"/>
                  <a:gd name="connsiteX7" fmla="*/ -107 w 17240"/>
                  <a:gd name="connsiteY7" fmla="*/ 17208 h 17240"/>
                  <a:gd name="connsiteX8" fmla="*/ -107 w 17240"/>
                  <a:gd name="connsiteY8" fmla="*/ -32 h 17240"/>
                  <a:gd name="connsiteX9" fmla="*/ 17133 w 17240"/>
                  <a:gd name="connsiteY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40" h="17240">
                    <a:moveTo>
                      <a:pt x="17133" y="2444"/>
                    </a:moveTo>
                    <a:lnTo>
                      <a:pt x="4846" y="2444"/>
                    </a:lnTo>
                    <a:lnTo>
                      <a:pt x="4846" y="7397"/>
                    </a:lnTo>
                    <a:lnTo>
                      <a:pt x="14371" y="7397"/>
                    </a:lnTo>
                    <a:lnTo>
                      <a:pt x="14371" y="9778"/>
                    </a:lnTo>
                    <a:lnTo>
                      <a:pt x="4846" y="9778"/>
                    </a:lnTo>
                    <a:lnTo>
                      <a:pt x="4846" y="17208"/>
                    </a:lnTo>
                    <a:lnTo>
                      <a:pt x="-107" y="17208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9" name="任意多边形: 形状 308">
                <a:extLst>
                  <a:ext uri="{FF2B5EF4-FFF2-40B4-BE49-F238E27FC236}">
                    <a16:creationId xmlns:a16="http://schemas.microsoft.com/office/drawing/2014/main" id="{B99BA6F8-69F7-3A1B-3453-D5397BDF7AD5}"/>
                  </a:ext>
                </a:extLst>
              </p:cNvPr>
              <p:cNvSpPr/>
              <p:nvPr/>
            </p:nvSpPr>
            <p:spPr>
              <a:xfrm rot="5400000">
                <a:off x="10367402" y="2370717"/>
                <a:ext cx="34757" cy="48251"/>
              </a:xfrm>
              <a:custGeom>
                <a:avLst/>
                <a:gdLst>
                  <a:gd name="connsiteX0" fmla="*/ 17038 w 17430"/>
                  <a:gd name="connsiteY0" fmla="*/ 17208 h 17240"/>
                  <a:gd name="connsiteX1" fmla="*/ 4751 w 17430"/>
                  <a:gd name="connsiteY1" fmla="*/ 17208 h 17240"/>
                  <a:gd name="connsiteX2" fmla="*/ 4751 w 17430"/>
                  <a:gd name="connsiteY2" fmla="*/ 14636 h 17240"/>
                  <a:gd name="connsiteX3" fmla="*/ 2369 w 17430"/>
                  <a:gd name="connsiteY3" fmla="*/ 14636 h 17240"/>
                  <a:gd name="connsiteX4" fmla="*/ 2369 w 17430"/>
                  <a:gd name="connsiteY4" fmla="*/ 12255 h 17240"/>
                  <a:gd name="connsiteX5" fmla="*/ -107 w 17430"/>
                  <a:gd name="connsiteY5" fmla="*/ 12255 h 17240"/>
                  <a:gd name="connsiteX6" fmla="*/ -107 w 17430"/>
                  <a:gd name="connsiteY6" fmla="*/ 4921 h 17240"/>
                  <a:gd name="connsiteX7" fmla="*/ 2369 w 17430"/>
                  <a:gd name="connsiteY7" fmla="*/ 4921 h 17240"/>
                  <a:gd name="connsiteX8" fmla="*/ 2369 w 17430"/>
                  <a:gd name="connsiteY8" fmla="*/ 2444 h 17240"/>
                  <a:gd name="connsiteX9" fmla="*/ 4751 w 17430"/>
                  <a:gd name="connsiteY9" fmla="*/ 2444 h 17240"/>
                  <a:gd name="connsiteX10" fmla="*/ 4751 w 17430"/>
                  <a:gd name="connsiteY10" fmla="*/ -32 h 17240"/>
                  <a:gd name="connsiteX11" fmla="*/ 17038 w 17430"/>
                  <a:gd name="connsiteY11" fmla="*/ -32 h 17240"/>
                  <a:gd name="connsiteX12" fmla="*/ 17038 w 17430"/>
                  <a:gd name="connsiteY12" fmla="*/ 2444 h 17240"/>
                  <a:gd name="connsiteX13" fmla="*/ 7513 w 17430"/>
                  <a:gd name="connsiteY13" fmla="*/ 2444 h 17240"/>
                  <a:gd name="connsiteX14" fmla="*/ 7513 w 17430"/>
                  <a:gd name="connsiteY14" fmla="*/ 4921 h 17240"/>
                  <a:gd name="connsiteX15" fmla="*/ 5036 w 17430"/>
                  <a:gd name="connsiteY15" fmla="*/ 4921 h 17240"/>
                  <a:gd name="connsiteX16" fmla="*/ 5036 w 17430"/>
                  <a:gd name="connsiteY16" fmla="*/ 12255 h 17240"/>
                  <a:gd name="connsiteX17" fmla="*/ 7513 w 17430"/>
                  <a:gd name="connsiteY17" fmla="*/ 12255 h 17240"/>
                  <a:gd name="connsiteX18" fmla="*/ 7513 w 17430"/>
                  <a:gd name="connsiteY18" fmla="*/ 14731 h 17240"/>
                  <a:gd name="connsiteX19" fmla="*/ 12466 w 17430"/>
                  <a:gd name="connsiteY19" fmla="*/ 14731 h 17240"/>
                  <a:gd name="connsiteX20" fmla="*/ 12466 w 17430"/>
                  <a:gd name="connsiteY20" fmla="*/ 9778 h 17240"/>
                  <a:gd name="connsiteX21" fmla="*/ 9990 w 17430"/>
                  <a:gd name="connsiteY21" fmla="*/ 9778 h 17240"/>
                  <a:gd name="connsiteX22" fmla="*/ 9990 w 17430"/>
                  <a:gd name="connsiteY22" fmla="*/ 7397 h 17240"/>
                  <a:gd name="connsiteX23" fmla="*/ 17324 w 17430"/>
                  <a:gd name="connsiteY23" fmla="*/ 7397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430" h="17240">
                    <a:moveTo>
                      <a:pt x="17038" y="17208"/>
                    </a:moveTo>
                    <a:lnTo>
                      <a:pt x="4751" y="17208"/>
                    </a:lnTo>
                    <a:lnTo>
                      <a:pt x="4751" y="14636"/>
                    </a:lnTo>
                    <a:lnTo>
                      <a:pt x="2369" y="14636"/>
                    </a:lnTo>
                    <a:lnTo>
                      <a:pt x="2369" y="12255"/>
                    </a:lnTo>
                    <a:lnTo>
                      <a:pt x="-107" y="12255"/>
                    </a:lnTo>
                    <a:lnTo>
                      <a:pt x="-107" y="4921"/>
                    </a:lnTo>
                    <a:lnTo>
                      <a:pt x="2369" y="4921"/>
                    </a:lnTo>
                    <a:lnTo>
                      <a:pt x="2369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7038" y="-32"/>
                    </a:lnTo>
                    <a:lnTo>
                      <a:pt x="17038" y="2444"/>
                    </a:lnTo>
                    <a:lnTo>
                      <a:pt x="7513" y="2444"/>
                    </a:lnTo>
                    <a:lnTo>
                      <a:pt x="7513" y="4921"/>
                    </a:lnTo>
                    <a:lnTo>
                      <a:pt x="5036" y="4921"/>
                    </a:lnTo>
                    <a:lnTo>
                      <a:pt x="5036" y="12255"/>
                    </a:lnTo>
                    <a:lnTo>
                      <a:pt x="7513" y="12255"/>
                    </a:lnTo>
                    <a:lnTo>
                      <a:pt x="7513" y="14731"/>
                    </a:lnTo>
                    <a:lnTo>
                      <a:pt x="12466" y="14731"/>
                    </a:lnTo>
                    <a:lnTo>
                      <a:pt x="12466" y="9778"/>
                    </a:lnTo>
                    <a:lnTo>
                      <a:pt x="9990" y="9778"/>
                    </a:lnTo>
                    <a:lnTo>
                      <a:pt x="9990" y="7397"/>
                    </a:lnTo>
                    <a:lnTo>
                      <a:pt x="17324" y="73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0" name="任意多边形: 形状 309">
                <a:extLst>
                  <a:ext uri="{FF2B5EF4-FFF2-40B4-BE49-F238E27FC236}">
                    <a16:creationId xmlns:a16="http://schemas.microsoft.com/office/drawing/2014/main" id="{31133C46-9361-B958-BBFF-1E0E9D80809C}"/>
                  </a:ext>
                </a:extLst>
              </p:cNvPr>
              <p:cNvSpPr/>
              <p:nvPr/>
            </p:nvSpPr>
            <p:spPr>
              <a:xfrm rot="5400000">
                <a:off x="5365767" y="2633275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7111 h 10001"/>
                  <a:gd name="connsiteX7" fmla="*/ 2750 w 10001"/>
                  <a:gd name="connsiteY7" fmla="*/ 7111 h 10001"/>
                  <a:gd name="connsiteX8" fmla="*/ 2750 w 10001"/>
                  <a:gd name="connsiteY8" fmla="*/ 8540 h 10001"/>
                  <a:gd name="connsiteX9" fmla="*/ 7037 w 10001"/>
                  <a:gd name="connsiteY9" fmla="*/ 8540 h 10001"/>
                  <a:gd name="connsiteX10" fmla="*/ 7037 w 10001"/>
                  <a:gd name="connsiteY10" fmla="*/ 4254 h 10001"/>
                  <a:gd name="connsiteX11" fmla="*/ -107 w 10001"/>
                  <a:gd name="connsiteY11" fmla="*/ 4254 h 10001"/>
                  <a:gd name="connsiteX12" fmla="*/ -107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1396 h 10001"/>
                  <a:gd name="connsiteX15" fmla="*/ 2750 w 10001"/>
                  <a:gd name="connsiteY15" fmla="*/ 1396 h 10001"/>
                  <a:gd name="connsiteX16" fmla="*/ 2750 w 10001"/>
                  <a:gd name="connsiteY16" fmla="*/ 2825 h 10001"/>
                  <a:gd name="connsiteX17" fmla="*/ 8465 w 10001"/>
                  <a:gd name="connsiteY17" fmla="*/ 2825 h 10001"/>
                  <a:gd name="connsiteX18" fmla="*/ 8465 w 10001"/>
                  <a:gd name="connsiteY18" fmla="*/ 4254 h 10001"/>
                  <a:gd name="connsiteX19" fmla="*/ 9894 w 10001"/>
                  <a:gd name="connsiteY19" fmla="*/ 425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7111"/>
                    </a:lnTo>
                    <a:lnTo>
                      <a:pt x="2750" y="7111"/>
                    </a:lnTo>
                    <a:lnTo>
                      <a:pt x="2750" y="8540"/>
                    </a:lnTo>
                    <a:lnTo>
                      <a:pt x="7037" y="8540"/>
                    </a:lnTo>
                    <a:lnTo>
                      <a:pt x="7037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8465" y="2825"/>
                    </a:lnTo>
                    <a:lnTo>
                      <a:pt x="8465" y="4254"/>
                    </a:lnTo>
                    <a:lnTo>
                      <a:pt x="9894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>
                <a:extLst>
                  <a:ext uri="{FF2B5EF4-FFF2-40B4-BE49-F238E27FC236}">
                    <a16:creationId xmlns:a16="http://schemas.microsoft.com/office/drawing/2014/main" id="{F68E1863-B0AF-1EC4-3137-1F27A4D91234}"/>
                  </a:ext>
                </a:extLst>
              </p:cNvPr>
              <p:cNvSpPr/>
              <p:nvPr/>
            </p:nvSpPr>
            <p:spPr>
              <a:xfrm rot="5400000">
                <a:off x="5367099" y="2657017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9969 h 10001"/>
                  <a:gd name="connsiteX3" fmla="*/ 5608 w 10001"/>
                  <a:gd name="connsiteY3" fmla="*/ 9969 h 10001"/>
                  <a:gd name="connsiteX4" fmla="*/ 5608 w 10001"/>
                  <a:gd name="connsiteY4" fmla="*/ 7111 h 10001"/>
                  <a:gd name="connsiteX5" fmla="*/ -107 w 10001"/>
                  <a:gd name="connsiteY5" fmla="*/ 7111 h 10001"/>
                  <a:gd name="connsiteX6" fmla="*/ -107 w 10001"/>
                  <a:gd name="connsiteY6" fmla="*/ 4254 h 10001"/>
                  <a:gd name="connsiteX7" fmla="*/ 1226 w 10001"/>
                  <a:gd name="connsiteY7" fmla="*/ 4254 h 10001"/>
                  <a:gd name="connsiteX8" fmla="*/ 1226 w 10001"/>
                  <a:gd name="connsiteY8" fmla="*/ 2825 h 10001"/>
                  <a:gd name="connsiteX9" fmla="*/ 2750 w 10001"/>
                  <a:gd name="connsiteY9" fmla="*/ 2825 h 10001"/>
                  <a:gd name="connsiteX10" fmla="*/ 2750 w 10001"/>
                  <a:gd name="connsiteY10" fmla="*/ 1396 h 10001"/>
                  <a:gd name="connsiteX11" fmla="*/ 4179 w 10001"/>
                  <a:gd name="connsiteY11" fmla="*/ 1396 h 10001"/>
                  <a:gd name="connsiteX12" fmla="*/ 4179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5682 h 10001"/>
                  <a:gd name="connsiteX15" fmla="*/ 9894 w 10001"/>
                  <a:gd name="connsiteY15" fmla="*/ 5682 h 10001"/>
                  <a:gd name="connsiteX16" fmla="*/ 5608 w 10001"/>
                  <a:gd name="connsiteY16" fmla="*/ 5682 h 10001"/>
                  <a:gd name="connsiteX17" fmla="*/ 5608 w 10001"/>
                  <a:gd name="connsiteY17" fmla="*/ 2825 h 10001"/>
                  <a:gd name="connsiteX18" fmla="*/ 4179 w 10001"/>
                  <a:gd name="connsiteY18" fmla="*/ 2825 h 10001"/>
                  <a:gd name="connsiteX19" fmla="*/ 4179 w 10001"/>
                  <a:gd name="connsiteY19" fmla="*/ 4254 h 10001"/>
                  <a:gd name="connsiteX20" fmla="*/ 2750 w 10001"/>
                  <a:gd name="connsiteY20" fmla="*/ 4254 h 10001"/>
                  <a:gd name="connsiteX21" fmla="*/ 2750 w 10001"/>
                  <a:gd name="connsiteY21" fmla="*/ 568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9969"/>
                    </a:lnTo>
                    <a:lnTo>
                      <a:pt x="5608" y="9969"/>
                    </a:lnTo>
                    <a:lnTo>
                      <a:pt x="5608" y="7111"/>
                    </a:lnTo>
                    <a:lnTo>
                      <a:pt x="-107" y="7111"/>
                    </a:lnTo>
                    <a:lnTo>
                      <a:pt x="-107" y="4254"/>
                    </a:lnTo>
                    <a:lnTo>
                      <a:pt x="1226" y="4254"/>
                    </a:lnTo>
                    <a:lnTo>
                      <a:pt x="1226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682"/>
                    </a:moveTo>
                    <a:lnTo>
                      <a:pt x="5608" y="2825"/>
                    </a:lnTo>
                    <a:lnTo>
                      <a:pt x="4179" y="2825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>
                <a:extLst>
                  <a:ext uri="{FF2B5EF4-FFF2-40B4-BE49-F238E27FC236}">
                    <a16:creationId xmlns:a16="http://schemas.microsoft.com/office/drawing/2014/main" id="{9BD817BF-DFAD-599D-0A13-DB8A5C12B74B}"/>
                  </a:ext>
                </a:extLst>
              </p:cNvPr>
              <p:cNvSpPr/>
              <p:nvPr/>
            </p:nvSpPr>
            <p:spPr>
              <a:xfrm rot="5400000">
                <a:off x="5367004" y="2679145"/>
                <a:ext cx="20132" cy="27990"/>
              </a:xfrm>
              <a:custGeom>
                <a:avLst/>
                <a:gdLst>
                  <a:gd name="connsiteX0" fmla="*/ 9989 w 10096"/>
                  <a:gd name="connsiteY0" fmla="*/ 2825 h 10001"/>
                  <a:gd name="connsiteX1" fmla="*/ 8465 w 10096"/>
                  <a:gd name="connsiteY1" fmla="*/ 2825 h 10001"/>
                  <a:gd name="connsiteX2" fmla="*/ 8465 w 10096"/>
                  <a:gd name="connsiteY2" fmla="*/ 4254 h 10001"/>
                  <a:gd name="connsiteX3" fmla="*/ 7132 w 10096"/>
                  <a:gd name="connsiteY3" fmla="*/ 4254 h 10001"/>
                  <a:gd name="connsiteX4" fmla="*/ 7132 w 10096"/>
                  <a:gd name="connsiteY4" fmla="*/ 5682 h 10001"/>
                  <a:gd name="connsiteX5" fmla="*/ 5703 w 10096"/>
                  <a:gd name="connsiteY5" fmla="*/ 5682 h 10001"/>
                  <a:gd name="connsiteX6" fmla="*/ 5703 w 10096"/>
                  <a:gd name="connsiteY6" fmla="*/ 9969 h 10001"/>
                  <a:gd name="connsiteX7" fmla="*/ 2750 w 10096"/>
                  <a:gd name="connsiteY7" fmla="*/ 9969 h 10001"/>
                  <a:gd name="connsiteX8" fmla="*/ 2750 w 10096"/>
                  <a:gd name="connsiteY8" fmla="*/ 5682 h 10001"/>
                  <a:gd name="connsiteX9" fmla="*/ 4179 w 10096"/>
                  <a:gd name="connsiteY9" fmla="*/ 5682 h 10001"/>
                  <a:gd name="connsiteX10" fmla="*/ 4179 w 10096"/>
                  <a:gd name="connsiteY10" fmla="*/ 4254 h 10001"/>
                  <a:gd name="connsiteX11" fmla="*/ 5703 w 10096"/>
                  <a:gd name="connsiteY11" fmla="*/ 4254 h 10001"/>
                  <a:gd name="connsiteX12" fmla="*/ 5703 w 10096"/>
                  <a:gd name="connsiteY12" fmla="*/ 2825 h 10001"/>
                  <a:gd name="connsiteX13" fmla="*/ 7132 w 10096"/>
                  <a:gd name="connsiteY13" fmla="*/ 2825 h 10001"/>
                  <a:gd name="connsiteX14" fmla="*/ 7132 w 10096"/>
                  <a:gd name="connsiteY14" fmla="*/ 1396 h 10001"/>
                  <a:gd name="connsiteX15" fmla="*/ 2750 w 10096"/>
                  <a:gd name="connsiteY15" fmla="*/ 1396 h 10001"/>
                  <a:gd name="connsiteX16" fmla="*/ 2750 w 10096"/>
                  <a:gd name="connsiteY16" fmla="*/ 2825 h 10001"/>
                  <a:gd name="connsiteX17" fmla="*/ -107 w 10096"/>
                  <a:gd name="connsiteY17" fmla="*/ 2825 h 10001"/>
                  <a:gd name="connsiteX18" fmla="*/ -107 w 10096"/>
                  <a:gd name="connsiteY18" fmla="*/ -32 h 10001"/>
                  <a:gd name="connsiteX19" fmla="*/ 9989 w 10096"/>
                  <a:gd name="connsiteY19" fmla="*/ -3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10001">
                    <a:moveTo>
                      <a:pt x="9989" y="2825"/>
                    </a:moveTo>
                    <a:lnTo>
                      <a:pt x="8465" y="2825"/>
                    </a:lnTo>
                    <a:lnTo>
                      <a:pt x="8465" y="4254"/>
                    </a:lnTo>
                    <a:lnTo>
                      <a:pt x="7132" y="4254"/>
                    </a:lnTo>
                    <a:lnTo>
                      <a:pt x="7132" y="5682"/>
                    </a:lnTo>
                    <a:lnTo>
                      <a:pt x="5703" y="5682"/>
                    </a:lnTo>
                    <a:lnTo>
                      <a:pt x="5703" y="9969"/>
                    </a:lnTo>
                    <a:lnTo>
                      <a:pt x="2750" y="9969"/>
                    </a:lnTo>
                    <a:lnTo>
                      <a:pt x="2750" y="5682"/>
                    </a:lnTo>
                    <a:lnTo>
                      <a:pt x="4179" y="5682"/>
                    </a:lnTo>
                    <a:lnTo>
                      <a:pt x="4179" y="4254"/>
                    </a:lnTo>
                    <a:lnTo>
                      <a:pt x="5703" y="4254"/>
                    </a:lnTo>
                    <a:lnTo>
                      <a:pt x="5703" y="2825"/>
                    </a:lnTo>
                    <a:lnTo>
                      <a:pt x="7132" y="2825"/>
                    </a:lnTo>
                    <a:lnTo>
                      <a:pt x="7132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-107" y="2825"/>
                    </a:lnTo>
                    <a:lnTo>
                      <a:pt x="-107" y="-32"/>
                    </a:lnTo>
                    <a:lnTo>
                      <a:pt x="9989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>
                <a:extLst>
                  <a:ext uri="{FF2B5EF4-FFF2-40B4-BE49-F238E27FC236}">
                    <a16:creationId xmlns:a16="http://schemas.microsoft.com/office/drawing/2014/main" id="{CC29F72B-C00A-515A-9CFC-58CDEA446554}"/>
                  </a:ext>
                </a:extLst>
              </p:cNvPr>
              <p:cNvSpPr/>
              <p:nvPr/>
            </p:nvSpPr>
            <p:spPr>
              <a:xfrm rot="5400000">
                <a:off x="5365577" y="2702602"/>
                <a:ext cx="20322" cy="27990"/>
              </a:xfrm>
              <a:custGeom>
                <a:avLst/>
                <a:gdLst>
                  <a:gd name="connsiteX0" fmla="*/ 10085 w 10191"/>
                  <a:gd name="connsiteY0" fmla="*/ 8540 h 10001"/>
                  <a:gd name="connsiteX1" fmla="*/ 8656 w 10191"/>
                  <a:gd name="connsiteY1" fmla="*/ 8540 h 10001"/>
                  <a:gd name="connsiteX2" fmla="*/ 8656 w 10191"/>
                  <a:gd name="connsiteY2" fmla="*/ 9969 h 10001"/>
                  <a:gd name="connsiteX3" fmla="*/ 1512 w 10191"/>
                  <a:gd name="connsiteY3" fmla="*/ 9969 h 10001"/>
                  <a:gd name="connsiteX4" fmla="*/ 1512 w 10191"/>
                  <a:gd name="connsiteY4" fmla="*/ 8540 h 10001"/>
                  <a:gd name="connsiteX5" fmla="*/ -107 w 10191"/>
                  <a:gd name="connsiteY5" fmla="*/ 8540 h 10001"/>
                  <a:gd name="connsiteX6" fmla="*/ -107 w 10191"/>
                  <a:gd name="connsiteY6" fmla="*/ 2825 h 10001"/>
                  <a:gd name="connsiteX7" fmla="*/ 1322 w 10191"/>
                  <a:gd name="connsiteY7" fmla="*/ 2825 h 10001"/>
                  <a:gd name="connsiteX8" fmla="*/ 1322 w 10191"/>
                  <a:gd name="connsiteY8" fmla="*/ 1396 h 10001"/>
                  <a:gd name="connsiteX9" fmla="*/ 2750 w 10191"/>
                  <a:gd name="connsiteY9" fmla="*/ 1396 h 10001"/>
                  <a:gd name="connsiteX10" fmla="*/ 2750 w 10191"/>
                  <a:gd name="connsiteY10" fmla="*/ -32 h 10001"/>
                  <a:gd name="connsiteX11" fmla="*/ 8465 w 10191"/>
                  <a:gd name="connsiteY11" fmla="*/ -32 h 10001"/>
                  <a:gd name="connsiteX12" fmla="*/ 8465 w 10191"/>
                  <a:gd name="connsiteY12" fmla="*/ 1396 h 10001"/>
                  <a:gd name="connsiteX13" fmla="*/ 4179 w 10191"/>
                  <a:gd name="connsiteY13" fmla="*/ 1396 h 10001"/>
                  <a:gd name="connsiteX14" fmla="*/ 4179 w 10191"/>
                  <a:gd name="connsiteY14" fmla="*/ 2825 h 10001"/>
                  <a:gd name="connsiteX15" fmla="*/ 2750 w 10191"/>
                  <a:gd name="connsiteY15" fmla="*/ 2825 h 10001"/>
                  <a:gd name="connsiteX16" fmla="*/ 2750 w 10191"/>
                  <a:gd name="connsiteY16" fmla="*/ 4254 h 10001"/>
                  <a:gd name="connsiteX17" fmla="*/ 8465 w 10191"/>
                  <a:gd name="connsiteY17" fmla="*/ 4254 h 10001"/>
                  <a:gd name="connsiteX18" fmla="*/ 8465 w 10191"/>
                  <a:gd name="connsiteY18" fmla="*/ 5682 h 10001"/>
                  <a:gd name="connsiteX19" fmla="*/ 9894 w 10191"/>
                  <a:gd name="connsiteY19" fmla="*/ 5682 h 10001"/>
                  <a:gd name="connsiteX20" fmla="*/ 7227 w 10191"/>
                  <a:gd name="connsiteY20" fmla="*/ 8540 h 10001"/>
                  <a:gd name="connsiteX21" fmla="*/ 7227 w 10191"/>
                  <a:gd name="connsiteY21" fmla="*/ 5682 h 10001"/>
                  <a:gd name="connsiteX22" fmla="*/ 2941 w 10191"/>
                  <a:gd name="connsiteY22" fmla="*/ 5682 h 10001"/>
                  <a:gd name="connsiteX23" fmla="*/ 2941 w 1019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91" h="10001">
                    <a:moveTo>
                      <a:pt x="10085" y="8540"/>
                    </a:moveTo>
                    <a:lnTo>
                      <a:pt x="8656" y="8540"/>
                    </a:lnTo>
                    <a:lnTo>
                      <a:pt x="8656" y="9969"/>
                    </a:lnTo>
                    <a:lnTo>
                      <a:pt x="1512" y="9969"/>
                    </a:lnTo>
                    <a:lnTo>
                      <a:pt x="151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4254"/>
                    </a:lnTo>
                    <a:lnTo>
                      <a:pt x="8465" y="4254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7227" y="8540"/>
                    </a:moveTo>
                    <a:lnTo>
                      <a:pt x="7227" y="5682"/>
                    </a:lnTo>
                    <a:lnTo>
                      <a:pt x="2941" y="5682"/>
                    </a:lnTo>
                    <a:lnTo>
                      <a:pt x="294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227C63ED-CA22-194C-10DD-59797DD2251B}"/>
                  </a:ext>
                </a:extLst>
              </p:cNvPr>
              <p:cNvSpPr/>
              <p:nvPr/>
            </p:nvSpPr>
            <p:spPr>
              <a:xfrm rot="5400000">
                <a:off x="5351105" y="2738341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E8A52AF8-B696-E42E-9527-8E9BB59DEB30}"/>
                  </a:ext>
                </a:extLst>
              </p:cNvPr>
              <p:cNvSpPr/>
              <p:nvPr/>
            </p:nvSpPr>
            <p:spPr>
              <a:xfrm rot="5400000">
                <a:off x="5365101" y="2750752"/>
                <a:ext cx="19943" cy="26658"/>
              </a:xfrm>
              <a:custGeom>
                <a:avLst/>
                <a:gdLst>
                  <a:gd name="connsiteX0" fmla="*/ 9894 w 10001"/>
                  <a:gd name="connsiteY0" fmla="*/ 6159 h 9525"/>
                  <a:gd name="connsiteX1" fmla="*/ 8465 w 10001"/>
                  <a:gd name="connsiteY1" fmla="*/ 6159 h 9525"/>
                  <a:gd name="connsiteX2" fmla="*/ 8465 w 10001"/>
                  <a:gd name="connsiteY2" fmla="*/ 8064 h 9525"/>
                  <a:gd name="connsiteX3" fmla="*/ 7037 w 10001"/>
                  <a:gd name="connsiteY3" fmla="*/ 8064 h 9525"/>
                  <a:gd name="connsiteX4" fmla="*/ 7037 w 10001"/>
                  <a:gd name="connsiteY4" fmla="*/ 9493 h 9525"/>
                  <a:gd name="connsiteX5" fmla="*/ -107 w 10001"/>
                  <a:gd name="connsiteY5" fmla="*/ 9493 h 9525"/>
                  <a:gd name="connsiteX6" fmla="*/ -107 w 10001"/>
                  <a:gd name="connsiteY6" fmla="*/ -32 h 9525"/>
                  <a:gd name="connsiteX7" fmla="*/ 7037 w 10001"/>
                  <a:gd name="connsiteY7" fmla="*/ -32 h 9525"/>
                  <a:gd name="connsiteX8" fmla="*/ 7037 w 10001"/>
                  <a:gd name="connsiteY8" fmla="*/ 1396 h 9525"/>
                  <a:gd name="connsiteX9" fmla="*/ 8465 w 10001"/>
                  <a:gd name="connsiteY9" fmla="*/ 1396 h 9525"/>
                  <a:gd name="connsiteX10" fmla="*/ 8465 w 10001"/>
                  <a:gd name="connsiteY10" fmla="*/ 2825 h 9525"/>
                  <a:gd name="connsiteX11" fmla="*/ 9894 w 10001"/>
                  <a:gd name="connsiteY11" fmla="*/ 2825 h 9525"/>
                  <a:gd name="connsiteX12" fmla="*/ 7037 w 10001"/>
                  <a:gd name="connsiteY12" fmla="*/ 6159 h 9525"/>
                  <a:gd name="connsiteX13" fmla="*/ 7037 w 10001"/>
                  <a:gd name="connsiteY13" fmla="*/ 1873 h 9525"/>
                  <a:gd name="connsiteX14" fmla="*/ 5608 w 10001"/>
                  <a:gd name="connsiteY14" fmla="*/ 1873 h 9525"/>
                  <a:gd name="connsiteX15" fmla="*/ 5608 w 10001"/>
                  <a:gd name="connsiteY15" fmla="*/ 444 h 9525"/>
                  <a:gd name="connsiteX16" fmla="*/ 2750 w 10001"/>
                  <a:gd name="connsiteY16" fmla="*/ 444 h 9525"/>
                  <a:gd name="connsiteX17" fmla="*/ 2750 w 10001"/>
                  <a:gd name="connsiteY17" fmla="*/ 8064 h 9525"/>
                  <a:gd name="connsiteX18" fmla="*/ 5608 w 10001"/>
                  <a:gd name="connsiteY18" fmla="*/ 8064 h 9525"/>
                  <a:gd name="connsiteX19" fmla="*/ 5608 w 10001"/>
                  <a:gd name="connsiteY19" fmla="*/ 663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9525">
                    <a:moveTo>
                      <a:pt x="9894" y="6159"/>
                    </a:moveTo>
                    <a:lnTo>
                      <a:pt x="8465" y="6159"/>
                    </a:lnTo>
                    <a:lnTo>
                      <a:pt x="8465" y="8064"/>
                    </a:lnTo>
                    <a:lnTo>
                      <a:pt x="7037" y="8064"/>
                    </a:lnTo>
                    <a:lnTo>
                      <a:pt x="7037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6159"/>
                    </a:moveTo>
                    <a:lnTo>
                      <a:pt x="7037" y="1873"/>
                    </a:lnTo>
                    <a:lnTo>
                      <a:pt x="5608" y="1873"/>
                    </a:lnTo>
                    <a:lnTo>
                      <a:pt x="5608" y="444"/>
                    </a:lnTo>
                    <a:lnTo>
                      <a:pt x="2750" y="444"/>
                    </a:lnTo>
                    <a:lnTo>
                      <a:pt x="2750" y="8064"/>
                    </a:lnTo>
                    <a:lnTo>
                      <a:pt x="5608" y="8064"/>
                    </a:lnTo>
                    <a:lnTo>
                      <a:pt x="5608" y="663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23C7E5A2-C841-484D-8D78-756332ED9E16}"/>
                  </a:ext>
                </a:extLst>
              </p:cNvPr>
              <p:cNvSpPr/>
              <p:nvPr/>
            </p:nvSpPr>
            <p:spPr>
              <a:xfrm rot="5400000">
                <a:off x="5366433" y="2774306"/>
                <a:ext cx="19943" cy="26658"/>
              </a:xfrm>
              <a:custGeom>
                <a:avLst/>
                <a:gdLst>
                  <a:gd name="connsiteX0" fmla="*/ 9894 w 10001"/>
                  <a:gd name="connsiteY0" fmla="*/ 920 h 9525"/>
                  <a:gd name="connsiteX1" fmla="*/ 2750 w 10001"/>
                  <a:gd name="connsiteY1" fmla="*/ 920 h 9525"/>
                  <a:gd name="connsiteX2" fmla="*/ 2750 w 10001"/>
                  <a:gd name="connsiteY2" fmla="*/ 3778 h 9525"/>
                  <a:gd name="connsiteX3" fmla="*/ 8465 w 10001"/>
                  <a:gd name="connsiteY3" fmla="*/ 3778 h 9525"/>
                  <a:gd name="connsiteX4" fmla="*/ 8465 w 10001"/>
                  <a:gd name="connsiteY4" fmla="*/ 5206 h 9525"/>
                  <a:gd name="connsiteX5" fmla="*/ 2750 w 10001"/>
                  <a:gd name="connsiteY5" fmla="*/ 5206 h 9525"/>
                  <a:gd name="connsiteX6" fmla="*/ 2750 w 10001"/>
                  <a:gd name="connsiteY6" fmla="*/ 9493 h 9525"/>
                  <a:gd name="connsiteX7" fmla="*/ -107 w 10001"/>
                  <a:gd name="connsiteY7" fmla="*/ 9493 h 9525"/>
                  <a:gd name="connsiteX8" fmla="*/ -107 w 10001"/>
                  <a:gd name="connsiteY8" fmla="*/ -32 h 9525"/>
                  <a:gd name="connsiteX9" fmla="*/ 9894 w 10001"/>
                  <a:gd name="connsiteY9" fmla="*/ -3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" h="9525">
                    <a:moveTo>
                      <a:pt x="9894" y="920"/>
                    </a:moveTo>
                    <a:lnTo>
                      <a:pt x="2750" y="920"/>
                    </a:lnTo>
                    <a:lnTo>
                      <a:pt x="2750" y="3778"/>
                    </a:lnTo>
                    <a:lnTo>
                      <a:pt x="8465" y="3778"/>
                    </a:lnTo>
                    <a:lnTo>
                      <a:pt x="8465" y="5206"/>
                    </a:lnTo>
                    <a:lnTo>
                      <a:pt x="2750" y="5206"/>
                    </a:lnTo>
                    <a:lnTo>
                      <a:pt x="2750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F99A5AB3-382F-29F8-05DD-F3FF7C2682EF}"/>
                  </a:ext>
                </a:extLst>
              </p:cNvPr>
              <p:cNvSpPr/>
              <p:nvPr/>
            </p:nvSpPr>
            <p:spPr>
              <a:xfrm rot="5400000">
                <a:off x="5355103" y="4619834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8540 h 10001"/>
                  <a:gd name="connsiteX3" fmla="*/ 7037 w 10001"/>
                  <a:gd name="connsiteY3" fmla="*/ 8540 h 10001"/>
                  <a:gd name="connsiteX4" fmla="*/ 7037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7037 w 10001"/>
                  <a:gd name="connsiteY7" fmla="*/ -32 h 10001"/>
                  <a:gd name="connsiteX8" fmla="*/ 7037 w 10001"/>
                  <a:gd name="connsiteY8" fmla="*/ 1396 h 10001"/>
                  <a:gd name="connsiteX9" fmla="*/ 8465 w 10001"/>
                  <a:gd name="connsiteY9" fmla="*/ 1396 h 10001"/>
                  <a:gd name="connsiteX10" fmla="*/ 8465 w 10001"/>
                  <a:gd name="connsiteY10" fmla="*/ 2825 h 10001"/>
                  <a:gd name="connsiteX11" fmla="*/ 9894 w 10001"/>
                  <a:gd name="connsiteY11" fmla="*/ 2825 h 10001"/>
                  <a:gd name="connsiteX12" fmla="*/ 7037 w 10001"/>
                  <a:gd name="connsiteY12" fmla="*/ 7111 h 10001"/>
                  <a:gd name="connsiteX13" fmla="*/ 7037 w 10001"/>
                  <a:gd name="connsiteY13" fmla="*/ 2825 h 10001"/>
                  <a:gd name="connsiteX14" fmla="*/ 5608 w 10001"/>
                  <a:gd name="connsiteY14" fmla="*/ 2825 h 10001"/>
                  <a:gd name="connsiteX15" fmla="*/ 5608 w 10001"/>
                  <a:gd name="connsiteY15" fmla="*/ 1396 h 10001"/>
                  <a:gd name="connsiteX16" fmla="*/ 2750 w 10001"/>
                  <a:gd name="connsiteY16" fmla="*/ 1396 h 10001"/>
                  <a:gd name="connsiteX17" fmla="*/ 2750 w 10001"/>
                  <a:gd name="connsiteY17" fmla="*/ 8540 h 10001"/>
                  <a:gd name="connsiteX18" fmla="*/ 5608 w 10001"/>
                  <a:gd name="connsiteY18" fmla="*/ 8540 h 10001"/>
                  <a:gd name="connsiteX19" fmla="*/ 5608 w 10001"/>
                  <a:gd name="connsiteY19" fmla="*/ 7111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8540"/>
                    </a:lnTo>
                    <a:lnTo>
                      <a:pt x="7037" y="8540"/>
                    </a:lnTo>
                    <a:lnTo>
                      <a:pt x="7037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7111"/>
                    </a:moveTo>
                    <a:lnTo>
                      <a:pt x="7037" y="2825"/>
                    </a:lnTo>
                    <a:lnTo>
                      <a:pt x="5608" y="2825"/>
                    </a:lnTo>
                    <a:lnTo>
                      <a:pt x="5608" y="1396"/>
                    </a:lnTo>
                    <a:lnTo>
                      <a:pt x="2750" y="1396"/>
                    </a:lnTo>
                    <a:lnTo>
                      <a:pt x="2750" y="8540"/>
                    </a:lnTo>
                    <a:lnTo>
                      <a:pt x="5608" y="8540"/>
                    </a:lnTo>
                    <a:lnTo>
                      <a:pt x="5608" y="7111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AC4E4915-736C-2BC7-B25A-0925789FAB91}"/>
                  </a:ext>
                </a:extLst>
              </p:cNvPr>
              <p:cNvSpPr/>
              <p:nvPr/>
            </p:nvSpPr>
            <p:spPr>
              <a:xfrm rot="5400000">
                <a:off x="5355103" y="4643197"/>
                <a:ext cx="19943" cy="27990"/>
              </a:xfrm>
              <a:custGeom>
                <a:avLst/>
                <a:gdLst>
                  <a:gd name="connsiteX0" fmla="*/ 9894 w 10001"/>
                  <a:gd name="connsiteY0" fmla="*/ 9969 h 10001"/>
                  <a:gd name="connsiteX1" fmla="*/ 7037 w 10001"/>
                  <a:gd name="connsiteY1" fmla="*/ 9969 h 10001"/>
                  <a:gd name="connsiteX2" fmla="*/ 7037 w 10001"/>
                  <a:gd name="connsiteY2" fmla="*/ 5683 h 10001"/>
                  <a:gd name="connsiteX3" fmla="*/ 2750 w 10001"/>
                  <a:gd name="connsiteY3" fmla="*/ 5683 h 10001"/>
                  <a:gd name="connsiteX4" fmla="*/ 2750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2750 w 10001"/>
                  <a:gd name="connsiteY7" fmla="*/ -32 h 10001"/>
                  <a:gd name="connsiteX8" fmla="*/ 2750 w 10001"/>
                  <a:gd name="connsiteY8" fmla="*/ 4730 h 10001"/>
                  <a:gd name="connsiteX9" fmla="*/ 7037 w 10001"/>
                  <a:gd name="connsiteY9" fmla="*/ 4730 h 10001"/>
                  <a:gd name="connsiteX10" fmla="*/ 7037 w 10001"/>
                  <a:gd name="connsiteY10" fmla="*/ 444 h 10001"/>
                  <a:gd name="connsiteX11" fmla="*/ 9894 w 10001"/>
                  <a:gd name="connsiteY11" fmla="*/ 44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1" h="10001">
                    <a:moveTo>
                      <a:pt x="9894" y="9969"/>
                    </a:moveTo>
                    <a:lnTo>
                      <a:pt x="7037" y="9969"/>
                    </a:lnTo>
                    <a:lnTo>
                      <a:pt x="7037" y="5683"/>
                    </a:lnTo>
                    <a:lnTo>
                      <a:pt x="2750" y="5683"/>
                    </a:lnTo>
                    <a:lnTo>
                      <a:pt x="2750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2750" y="-32"/>
                    </a:lnTo>
                    <a:lnTo>
                      <a:pt x="2750" y="4730"/>
                    </a:lnTo>
                    <a:lnTo>
                      <a:pt x="7037" y="4730"/>
                    </a:lnTo>
                    <a:lnTo>
                      <a:pt x="7037" y="444"/>
                    </a:lnTo>
                    <a:lnTo>
                      <a:pt x="9894" y="4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28F3200A-06BD-E7AE-37C4-6A6DDC817B32}"/>
                  </a:ext>
                </a:extLst>
              </p:cNvPr>
              <p:cNvSpPr/>
              <p:nvPr/>
            </p:nvSpPr>
            <p:spPr>
              <a:xfrm rot="5400000">
                <a:off x="5355009" y="4666844"/>
                <a:ext cx="20132" cy="27990"/>
              </a:xfrm>
              <a:custGeom>
                <a:avLst/>
                <a:gdLst>
                  <a:gd name="connsiteX0" fmla="*/ 9989 w 10096"/>
                  <a:gd name="connsiteY0" fmla="*/ 9969 h 10001"/>
                  <a:gd name="connsiteX1" fmla="*/ 2750 w 10096"/>
                  <a:gd name="connsiteY1" fmla="*/ 9969 h 10001"/>
                  <a:gd name="connsiteX2" fmla="*/ 2750 w 10096"/>
                  <a:gd name="connsiteY2" fmla="*/ 8540 h 10001"/>
                  <a:gd name="connsiteX3" fmla="*/ 1322 w 10096"/>
                  <a:gd name="connsiteY3" fmla="*/ 8540 h 10001"/>
                  <a:gd name="connsiteX4" fmla="*/ 1322 w 10096"/>
                  <a:gd name="connsiteY4" fmla="*/ 7111 h 10001"/>
                  <a:gd name="connsiteX5" fmla="*/ -107 w 10096"/>
                  <a:gd name="connsiteY5" fmla="*/ 7111 h 10001"/>
                  <a:gd name="connsiteX6" fmla="*/ -107 w 10096"/>
                  <a:gd name="connsiteY6" fmla="*/ 2825 h 10001"/>
                  <a:gd name="connsiteX7" fmla="*/ 1322 w 10096"/>
                  <a:gd name="connsiteY7" fmla="*/ 2825 h 10001"/>
                  <a:gd name="connsiteX8" fmla="*/ 1322 w 10096"/>
                  <a:gd name="connsiteY8" fmla="*/ 1396 h 10001"/>
                  <a:gd name="connsiteX9" fmla="*/ 2750 w 10096"/>
                  <a:gd name="connsiteY9" fmla="*/ 1396 h 10001"/>
                  <a:gd name="connsiteX10" fmla="*/ 2750 w 10096"/>
                  <a:gd name="connsiteY10" fmla="*/ -32 h 10001"/>
                  <a:gd name="connsiteX11" fmla="*/ 9989 w 10096"/>
                  <a:gd name="connsiteY11" fmla="*/ -32 h 10001"/>
                  <a:gd name="connsiteX12" fmla="*/ 9989 w 10096"/>
                  <a:gd name="connsiteY12" fmla="*/ 1396 h 10001"/>
                  <a:gd name="connsiteX13" fmla="*/ 4179 w 10096"/>
                  <a:gd name="connsiteY13" fmla="*/ 1396 h 10001"/>
                  <a:gd name="connsiteX14" fmla="*/ 4179 w 10096"/>
                  <a:gd name="connsiteY14" fmla="*/ 2825 h 10001"/>
                  <a:gd name="connsiteX15" fmla="*/ 2750 w 10096"/>
                  <a:gd name="connsiteY15" fmla="*/ 2825 h 10001"/>
                  <a:gd name="connsiteX16" fmla="*/ 2750 w 10096"/>
                  <a:gd name="connsiteY16" fmla="*/ 7111 h 10001"/>
                  <a:gd name="connsiteX17" fmla="*/ 4179 w 10096"/>
                  <a:gd name="connsiteY17" fmla="*/ 7111 h 10001"/>
                  <a:gd name="connsiteX18" fmla="*/ 4179 w 10096"/>
                  <a:gd name="connsiteY18" fmla="*/ 8540 h 10001"/>
                  <a:gd name="connsiteX19" fmla="*/ 7037 w 10096"/>
                  <a:gd name="connsiteY19" fmla="*/ 8540 h 10001"/>
                  <a:gd name="connsiteX20" fmla="*/ 7037 w 10096"/>
                  <a:gd name="connsiteY20" fmla="*/ 5683 h 10001"/>
                  <a:gd name="connsiteX21" fmla="*/ 5417 w 10096"/>
                  <a:gd name="connsiteY21" fmla="*/ 5683 h 10001"/>
                  <a:gd name="connsiteX22" fmla="*/ 5417 w 10096"/>
                  <a:gd name="connsiteY22" fmla="*/ 4730 h 10001"/>
                  <a:gd name="connsiteX23" fmla="*/ 9799 w 10096"/>
                  <a:gd name="connsiteY23" fmla="*/ 473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96" h="10001">
                    <a:moveTo>
                      <a:pt x="9989" y="9969"/>
                    </a:moveTo>
                    <a:lnTo>
                      <a:pt x="2750" y="9969"/>
                    </a:lnTo>
                    <a:lnTo>
                      <a:pt x="2750" y="8540"/>
                    </a:lnTo>
                    <a:lnTo>
                      <a:pt x="1322" y="8540"/>
                    </a:lnTo>
                    <a:lnTo>
                      <a:pt x="1322" y="7111"/>
                    </a:lnTo>
                    <a:lnTo>
                      <a:pt x="-107" y="7111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9989" y="-32"/>
                    </a:lnTo>
                    <a:lnTo>
                      <a:pt x="9989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7111"/>
                    </a:lnTo>
                    <a:lnTo>
                      <a:pt x="4179" y="7111"/>
                    </a:lnTo>
                    <a:lnTo>
                      <a:pt x="4179" y="8540"/>
                    </a:lnTo>
                    <a:lnTo>
                      <a:pt x="7037" y="8540"/>
                    </a:lnTo>
                    <a:lnTo>
                      <a:pt x="7037" y="5683"/>
                    </a:lnTo>
                    <a:lnTo>
                      <a:pt x="5417" y="5683"/>
                    </a:lnTo>
                    <a:lnTo>
                      <a:pt x="5417" y="4730"/>
                    </a:lnTo>
                    <a:lnTo>
                      <a:pt x="9799" y="473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DC963324-BEB7-1D54-BF67-368210E9B649}"/>
                  </a:ext>
                </a:extLst>
              </p:cNvPr>
              <p:cNvSpPr/>
              <p:nvPr/>
            </p:nvSpPr>
            <p:spPr>
              <a:xfrm rot="5400000">
                <a:off x="5339107" y="4702488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DAEA0A2A-B026-5E47-9922-731CAEEB266E}"/>
                  </a:ext>
                </a:extLst>
              </p:cNvPr>
              <p:cNvSpPr/>
              <p:nvPr/>
            </p:nvSpPr>
            <p:spPr>
              <a:xfrm rot="5400000">
                <a:off x="5354434" y="4715469"/>
                <a:ext cx="19943" cy="26658"/>
              </a:xfrm>
              <a:custGeom>
                <a:avLst/>
                <a:gdLst>
                  <a:gd name="connsiteX0" fmla="*/ 9894 w 10001"/>
                  <a:gd name="connsiteY0" fmla="*/ 6635 h 9525"/>
                  <a:gd name="connsiteX1" fmla="*/ 8465 w 10001"/>
                  <a:gd name="connsiteY1" fmla="*/ 6635 h 9525"/>
                  <a:gd name="connsiteX2" fmla="*/ 8465 w 10001"/>
                  <a:gd name="connsiteY2" fmla="*/ 9493 h 9525"/>
                  <a:gd name="connsiteX3" fmla="*/ 5608 w 10001"/>
                  <a:gd name="connsiteY3" fmla="*/ 9493 h 9525"/>
                  <a:gd name="connsiteX4" fmla="*/ 5608 w 10001"/>
                  <a:gd name="connsiteY4" fmla="*/ 6635 h 9525"/>
                  <a:gd name="connsiteX5" fmla="*/ -107 w 10001"/>
                  <a:gd name="connsiteY5" fmla="*/ 6635 h 9525"/>
                  <a:gd name="connsiteX6" fmla="*/ -107 w 10001"/>
                  <a:gd name="connsiteY6" fmla="*/ 4254 h 9525"/>
                  <a:gd name="connsiteX7" fmla="*/ 1322 w 10001"/>
                  <a:gd name="connsiteY7" fmla="*/ 4254 h 9525"/>
                  <a:gd name="connsiteX8" fmla="*/ 1322 w 10001"/>
                  <a:gd name="connsiteY8" fmla="*/ 2825 h 9525"/>
                  <a:gd name="connsiteX9" fmla="*/ 2750 w 10001"/>
                  <a:gd name="connsiteY9" fmla="*/ 2825 h 9525"/>
                  <a:gd name="connsiteX10" fmla="*/ 2750 w 10001"/>
                  <a:gd name="connsiteY10" fmla="*/ 1396 h 9525"/>
                  <a:gd name="connsiteX11" fmla="*/ 4179 w 10001"/>
                  <a:gd name="connsiteY11" fmla="*/ 1396 h 9525"/>
                  <a:gd name="connsiteX12" fmla="*/ 4179 w 10001"/>
                  <a:gd name="connsiteY12" fmla="*/ -32 h 9525"/>
                  <a:gd name="connsiteX13" fmla="*/ 8465 w 10001"/>
                  <a:gd name="connsiteY13" fmla="*/ -32 h 9525"/>
                  <a:gd name="connsiteX14" fmla="*/ 8465 w 10001"/>
                  <a:gd name="connsiteY14" fmla="*/ 5682 h 9525"/>
                  <a:gd name="connsiteX15" fmla="*/ 9894 w 10001"/>
                  <a:gd name="connsiteY15" fmla="*/ 5682 h 9525"/>
                  <a:gd name="connsiteX16" fmla="*/ 5608 w 10001"/>
                  <a:gd name="connsiteY16" fmla="*/ 5206 h 9525"/>
                  <a:gd name="connsiteX17" fmla="*/ 5608 w 10001"/>
                  <a:gd name="connsiteY17" fmla="*/ 2349 h 9525"/>
                  <a:gd name="connsiteX18" fmla="*/ 4179 w 10001"/>
                  <a:gd name="connsiteY18" fmla="*/ 2349 h 9525"/>
                  <a:gd name="connsiteX19" fmla="*/ 4179 w 10001"/>
                  <a:gd name="connsiteY19" fmla="*/ 4254 h 9525"/>
                  <a:gd name="connsiteX20" fmla="*/ 2750 w 10001"/>
                  <a:gd name="connsiteY20" fmla="*/ 4254 h 9525"/>
                  <a:gd name="connsiteX21" fmla="*/ 2750 w 10001"/>
                  <a:gd name="connsiteY21" fmla="*/ 56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9525">
                    <a:moveTo>
                      <a:pt x="9894" y="6635"/>
                    </a:moveTo>
                    <a:lnTo>
                      <a:pt x="8465" y="6635"/>
                    </a:lnTo>
                    <a:lnTo>
                      <a:pt x="8465" y="9493"/>
                    </a:lnTo>
                    <a:lnTo>
                      <a:pt x="5608" y="9493"/>
                    </a:lnTo>
                    <a:lnTo>
                      <a:pt x="5608" y="6635"/>
                    </a:lnTo>
                    <a:lnTo>
                      <a:pt x="-107" y="6635"/>
                    </a:lnTo>
                    <a:lnTo>
                      <a:pt x="-107" y="4254"/>
                    </a:lnTo>
                    <a:lnTo>
                      <a:pt x="1322" y="4254"/>
                    </a:lnTo>
                    <a:lnTo>
                      <a:pt x="1322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206"/>
                    </a:moveTo>
                    <a:lnTo>
                      <a:pt x="5608" y="2349"/>
                    </a:lnTo>
                    <a:lnTo>
                      <a:pt x="4179" y="2349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709D8708-EAAF-6188-2814-D459962F7A5B}"/>
                  </a:ext>
                </a:extLst>
              </p:cNvPr>
              <p:cNvSpPr/>
              <p:nvPr/>
            </p:nvSpPr>
            <p:spPr>
              <a:xfrm rot="5400000">
                <a:off x="5354340" y="4738356"/>
                <a:ext cx="20132" cy="26658"/>
              </a:xfrm>
              <a:custGeom>
                <a:avLst/>
                <a:gdLst>
                  <a:gd name="connsiteX0" fmla="*/ 9989 w 10096"/>
                  <a:gd name="connsiteY0" fmla="*/ 8064 h 9525"/>
                  <a:gd name="connsiteX1" fmla="*/ 8561 w 10096"/>
                  <a:gd name="connsiteY1" fmla="*/ 8064 h 9525"/>
                  <a:gd name="connsiteX2" fmla="*/ 8561 w 10096"/>
                  <a:gd name="connsiteY2" fmla="*/ 9493 h 9525"/>
                  <a:gd name="connsiteX3" fmla="*/ 1322 w 10096"/>
                  <a:gd name="connsiteY3" fmla="*/ 9493 h 9525"/>
                  <a:gd name="connsiteX4" fmla="*/ 1322 w 10096"/>
                  <a:gd name="connsiteY4" fmla="*/ 8064 h 9525"/>
                  <a:gd name="connsiteX5" fmla="*/ -107 w 10096"/>
                  <a:gd name="connsiteY5" fmla="*/ 8064 h 9525"/>
                  <a:gd name="connsiteX6" fmla="*/ -107 w 10096"/>
                  <a:gd name="connsiteY6" fmla="*/ 6635 h 9525"/>
                  <a:gd name="connsiteX7" fmla="*/ 2846 w 10096"/>
                  <a:gd name="connsiteY7" fmla="*/ 6635 h 9525"/>
                  <a:gd name="connsiteX8" fmla="*/ 2846 w 10096"/>
                  <a:gd name="connsiteY8" fmla="*/ 8064 h 9525"/>
                  <a:gd name="connsiteX9" fmla="*/ 7132 w 10096"/>
                  <a:gd name="connsiteY9" fmla="*/ 8064 h 9525"/>
                  <a:gd name="connsiteX10" fmla="*/ 7132 w 10096"/>
                  <a:gd name="connsiteY10" fmla="*/ 4254 h 9525"/>
                  <a:gd name="connsiteX11" fmla="*/ -107 w 10096"/>
                  <a:gd name="connsiteY11" fmla="*/ 4254 h 9525"/>
                  <a:gd name="connsiteX12" fmla="*/ -107 w 10096"/>
                  <a:gd name="connsiteY12" fmla="*/ -32 h 9525"/>
                  <a:gd name="connsiteX13" fmla="*/ 8561 w 10096"/>
                  <a:gd name="connsiteY13" fmla="*/ -32 h 9525"/>
                  <a:gd name="connsiteX14" fmla="*/ 8561 w 10096"/>
                  <a:gd name="connsiteY14" fmla="*/ 1396 h 9525"/>
                  <a:gd name="connsiteX15" fmla="*/ 2846 w 10096"/>
                  <a:gd name="connsiteY15" fmla="*/ 1396 h 9525"/>
                  <a:gd name="connsiteX16" fmla="*/ 2846 w 10096"/>
                  <a:gd name="connsiteY16" fmla="*/ 2825 h 9525"/>
                  <a:gd name="connsiteX17" fmla="*/ 8561 w 10096"/>
                  <a:gd name="connsiteY17" fmla="*/ 2825 h 9525"/>
                  <a:gd name="connsiteX18" fmla="*/ 8561 w 10096"/>
                  <a:gd name="connsiteY18" fmla="*/ 4254 h 9525"/>
                  <a:gd name="connsiteX19" fmla="*/ 9989 w 10096"/>
                  <a:gd name="connsiteY19" fmla="*/ 425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9525">
                    <a:moveTo>
                      <a:pt x="9989" y="8064"/>
                    </a:moveTo>
                    <a:lnTo>
                      <a:pt x="8561" y="8064"/>
                    </a:lnTo>
                    <a:lnTo>
                      <a:pt x="8561" y="9493"/>
                    </a:lnTo>
                    <a:lnTo>
                      <a:pt x="1322" y="9493"/>
                    </a:lnTo>
                    <a:lnTo>
                      <a:pt x="1322" y="8064"/>
                    </a:lnTo>
                    <a:lnTo>
                      <a:pt x="-107" y="8064"/>
                    </a:lnTo>
                    <a:lnTo>
                      <a:pt x="-107" y="6635"/>
                    </a:lnTo>
                    <a:lnTo>
                      <a:pt x="2846" y="6635"/>
                    </a:lnTo>
                    <a:lnTo>
                      <a:pt x="2846" y="8064"/>
                    </a:lnTo>
                    <a:lnTo>
                      <a:pt x="7132" y="8064"/>
                    </a:lnTo>
                    <a:lnTo>
                      <a:pt x="7132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561" y="-32"/>
                    </a:lnTo>
                    <a:lnTo>
                      <a:pt x="8561" y="1396"/>
                    </a:lnTo>
                    <a:lnTo>
                      <a:pt x="2846" y="1396"/>
                    </a:lnTo>
                    <a:lnTo>
                      <a:pt x="2846" y="2825"/>
                    </a:lnTo>
                    <a:lnTo>
                      <a:pt x="8561" y="2825"/>
                    </a:lnTo>
                    <a:lnTo>
                      <a:pt x="8561" y="4254"/>
                    </a:lnTo>
                    <a:lnTo>
                      <a:pt x="9989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ABF5CAB7-E656-2175-C882-37AB68FDE2B7}"/>
                  </a:ext>
                </a:extLst>
              </p:cNvPr>
              <p:cNvSpPr/>
              <p:nvPr/>
            </p:nvSpPr>
            <p:spPr>
              <a:xfrm rot="5400000">
                <a:off x="5355103" y="4761339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2825 h 10001"/>
                  <a:gd name="connsiteX7" fmla="*/ 1322 w 10001"/>
                  <a:gd name="connsiteY7" fmla="*/ 2825 h 10001"/>
                  <a:gd name="connsiteX8" fmla="*/ 1322 w 10001"/>
                  <a:gd name="connsiteY8" fmla="*/ 1396 h 10001"/>
                  <a:gd name="connsiteX9" fmla="*/ 2751 w 10001"/>
                  <a:gd name="connsiteY9" fmla="*/ 1396 h 10001"/>
                  <a:gd name="connsiteX10" fmla="*/ 2751 w 10001"/>
                  <a:gd name="connsiteY10" fmla="*/ -32 h 10001"/>
                  <a:gd name="connsiteX11" fmla="*/ 8465 w 10001"/>
                  <a:gd name="connsiteY11" fmla="*/ -32 h 10001"/>
                  <a:gd name="connsiteX12" fmla="*/ 8465 w 10001"/>
                  <a:gd name="connsiteY12" fmla="*/ 1396 h 10001"/>
                  <a:gd name="connsiteX13" fmla="*/ 4179 w 10001"/>
                  <a:gd name="connsiteY13" fmla="*/ 1396 h 10001"/>
                  <a:gd name="connsiteX14" fmla="*/ 4179 w 10001"/>
                  <a:gd name="connsiteY14" fmla="*/ 2825 h 10001"/>
                  <a:gd name="connsiteX15" fmla="*/ 2751 w 10001"/>
                  <a:gd name="connsiteY15" fmla="*/ 2825 h 10001"/>
                  <a:gd name="connsiteX16" fmla="*/ 2751 w 10001"/>
                  <a:gd name="connsiteY16" fmla="*/ 4730 h 10001"/>
                  <a:gd name="connsiteX17" fmla="*/ 8465 w 10001"/>
                  <a:gd name="connsiteY17" fmla="*/ 4730 h 10001"/>
                  <a:gd name="connsiteX18" fmla="*/ 8465 w 10001"/>
                  <a:gd name="connsiteY18" fmla="*/ 6159 h 10001"/>
                  <a:gd name="connsiteX19" fmla="*/ 9894 w 10001"/>
                  <a:gd name="connsiteY19" fmla="*/ 6159 h 10001"/>
                  <a:gd name="connsiteX20" fmla="*/ 7037 w 10001"/>
                  <a:gd name="connsiteY20" fmla="*/ 8540 h 10001"/>
                  <a:gd name="connsiteX21" fmla="*/ 7037 w 10001"/>
                  <a:gd name="connsiteY21" fmla="*/ 5683 h 10001"/>
                  <a:gd name="connsiteX22" fmla="*/ 2751 w 10001"/>
                  <a:gd name="connsiteY22" fmla="*/ 5683 h 10001"/>
                  <a:gd name="connsiteX23" fmla="*/ 2751 w 1000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1" y="1396"/>
                    </a:lnTo>
                    <a:lnTo>
                      <a:pt x="2751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1" y="2825"/>
                    </a:lnTo>
                    <a:lnTo>
                      <a:pt x="2751" y="4730"/>
                    </a:lnTo>
                    <a:lnTo>
                      <a:pt x="8465" y="4730"/>
                    </a:lnTo>
                    <a:lnTo>
                      <a:pt x="8465" y="6159"/>
                    </a:lnTo>
                    <a:lnTo>
                      <a:pt x="9894" y="6159"/>
                    </a:lnTo>
                    <a:close/>
                    <a:moveTo>
                      <a:pt x="7037" y="8540"/>
                    </a:moveTo>
                    <a:lnTo>
                      <a:pt x="7037" y="5683"/>
                    </a:lnTo>
                    <a:lnTo>
                      <a:pt x="2751" y="5683"/>
                    </a:lnTo>
                    <a:lnTo>
                      <a:pt x="275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D6DB5B86-4E71-9935-72CC-5041E91325A4}"/>
                  </a:ext>
                </a:extLst>
              </p:cNvPr>
              <p:cNvSpPr/>
              <p:nvPr/>
            </p:nvSpPr>
            <p:spPr>
              <a:xfrm rot="5400000">
                <a:off x="10024899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6 h 21145"/>
                  <a:gd name="connsiteX3" fmla="*/ 0 w 63531"/>
                  <a:gd name="connsiteY3" fmla="*/ 21146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47E1C124-BF21-9239-66C0-61C47C94BEFC}"/>
                  </a:ext>
                </a:extLst>
              </p:cNvPr>
              <p:cNvSpPr/>
              <p:nvPr/>
            </p:nvSpPr>
            <p:spPr>
              <a:xfrm rot="5400000">
                <a:off x="9801502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EC1E2C1B-F003-68FB-BA8D-2D24999B5C0A}"/>
                  </a:ext>
                </a:extLst>
              </p:cNvPr>
              <p:cNvSpPr/>
              <p:nvPr/>
            </p:nvSpPr>
            <p:spPr>
              <a:xfrm rot="5400000">
                <a:off x="9801502" y="5001589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87C1D6B2-6BB9-A137-8EAC-64DC44AE431A}"/>
                  </a:ext>
                </a:extLst>
              </p:cNvPr>
              <p:cNvSpPr/>
              <p:nvPr/>
            </p:nvSpPr>
            <p:spPr>
              <a:xfrm rot="5400000">
                <a:off x="6149215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C0E2B120-4FFE-8348-BE4B-37D6AD39BA10}"/>
                  </a:ext>
                </a:extLst>
              </p:cNvPr>
              <p:cNvSpPr/>
              <p:nvPr/>
            </p:nvSpPr>
            <p:spPr>
              <a:xfrm rot="5400000">
                <a:off x="6945230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1D43A0AD-AF8A-D760-C354-718735C7B46C}"/>
                  </a:ext>
                </a:extLst>
              </p:cNvPr>
              <p:cNvSpPr/>
              <p:nvPr/>
            </p:nvSpPr>
            <p:spPr>
              <a:xfrm rot="5400000">
                <a:off x="9247432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0" name="任意多边形: 形状 329">
                <a:extLst>
                  <a:ext uri="{FF2B5EF4-FFF2-40B4-BE49-F238E27FC236}">
                    <a16:creationId xmlns:a16="http://schemas.microsoft.com/office/drawing/2014/main" id="{C6E0CFA2-A6AA-6D9A-6EC2-112D21D5CA59}"/>
                  </a:ext>
                </a:extLst>
              </p:cNvPr>
              <p:cNvSpPr/>
              <p:nvPr/>
            </p:nvSpPr>
            <p:spPr>
              <a:xfrm rot="5400000">
                <a:off x="9247432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1" name="任意多边形: 形状 330">
                <a:extLst>
                  <a:ext uri="{FF2B5EF4-FFF2-40B4-BE49-F238E27FC236}">
                    <a16:creationId xmlns:a16="http://schemas.microsoft.com/office/drawing/2014/main" id="{34A6858F-C1A9-E05E-FE3E-F99EFA5714BF}"/>
                  </a:ext>
                </a:extLst>
              </p:cNvPr>
              <p:cNvSpPr/>
              <p:nvPr/>
            </p:nvSpPr>
            <p:spPr>
              <a:xfrm rot="5400000">
                <a:off x="8642558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2" name="任意多边形: 形状 331">
                <a:extLst>
                  <a:ext uri="{FF2B5EF4-FFF2-40B4-BE49-F238E27FC236}">
                    <a16:creationId xmlns:a16="http://schemas.microsoft.com/office/drawing/2014/main" id="{FBD02273-F23E-E86A-34FD-8FCC1B8C1655}"/>
                  </a:ext>
                </a:extLst>
              </p:cNvPr>
              <p:cNvSpPr/>
              <p:nvPr/>
            </p:nvSpPr>
            <p:spPr>
              <a:xfrm rot="5400000">
                <a:off x="6321960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3" name="任意多边形: 形状 332">
                <a:extLst>
                  <a:ext uri="{FF2B5EF4-FFF2-40B4-BE49-F238E27FC236}">
                    <a16:creationId xmlns:a16="http://schemas.microsoft.com/office/drawing/2014/main" id="{FCD778D3-C581-27AC-3800-1611A84B552B}"/>
                  </a:ext>
                </a:extLst>
              </p:cNvPr>
              <p:cNvSpPr/>
              <p:nvPr/>
            </p:nvSpPr>
            <p:spPr>
              <a:xfrm rot="5400000">
                <a:off x="4913623" y="3182673"/>
                <a:ext cx="821860" cy="221528"/>
              </a:xfrm>
              <a:custGeom>
                <a:avLst/>
                <a:gdLst>
                  <a:gd name="connsiteX0" fmla="*/ 16954 w 412146"/>
                  <a:gd name="connsiteY0" fmla="*/ 79153 h 79152"/>
                  <a:gd name="connsiteX1" fmla="*/ 0 w 412146"/>
                  <a:gd name="connsiteY1" fmla="*/ 79153 h 79152"/>
                  <a:gd name="connsiteX2" fmla="*/ 0 w 412146"/>
                  <a:gd name="connsiteY2" fmla="*/ 56959 h 79152"/>
                  <a:gd name="connsiteX3" fmla="*/ 56959 w 412146"/>
                  <a:gd name="connsiteY3" fmla="*/ 0 h 79152"/>
                  <a:gd name="connsiteX4" fmla="*/ 412147 w 412146"/>
                  <a:gd name="connsiteY4" fmla="*/ 0 h 79152"/>
                  <a:gd name="connsiteX5" fmla="*/ 412147 w 412146"/>
                  <a:gd name="connsiteY5" fmla="*/ 18574 h 79152"/>
                  <a:gd name="connsiteX6" fmla="*/ 407003 w 412146"/>
                  <a:gd name="connsiteY6" fmla="*/ 18574 h 79152"/>
                  <a:gd name="connsiteX7" fmla="*/ 407003 w 412146"/>
                  <a:gd name="connsiteY7" fmla="*/ 5143 h 79152"/>
                  <a:gd name="connsiteX8" fmla="*/ 59055 w 412146"/>
                  <a:gd name="connsiteY8" fmla="*/ 5143 h 79152"/>
                  <a:gd name="connsiteX9" fmla="*/ 5144 w 412146"/>
                  <a:gd name="connsiteY9" fmla="*/ 59150 h 79152"/>
                  <a:gd name="connsiteX10" fmla="*/ 5144 w 412146"/>
                  <a:gd name="connsiteY10" fmla="*/ 74009 h 79152"/>
                  <a:gd name="connsiteX11" fmla="*/ 16954 w 412146"/>
                  <a:gd name="connsiteY11" fmla="*/ 74009 h 79152"/>
                  <a:gd name="connsiteX12" fmla="*/ 16954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16954" y="79153"/>
                    </a:moveTo>
                    <a:lnTo>
                      <a:pt x="0" y="79153"/>
                    </a:lnTo>
                    <a:lnTo>
                      <a:pt x="0" y="56959"/>
                    </a:lnTo>
                    <a:lnTo>
                      <a:pt x="56959" y="0"/>
                    </a:lnTo>
                    <a:lnTo>
                      <a:pt x="412147" y="0"/>
                    </a:lnTo>
                    <a:lnTo>
                      <a:pt x="412147" y="18574"/>
                    </a:lnTo>
                    <a:lnTo>
                      <a:pt x="407003" y="18574"/>
                    </a:lnTo>
                    <a:lnTo>
                      <a:pt x="407003" y="5143"/>
                    </a:lnTo>
                    <a:lnTo>
                      <a:pt x="59055" y="5143"/>
                    </a:lnTo>
                    <a:lnTo>
                      <a:pt x="5144" y="59150"/>
                    </a:lnTo>
                    <a:lnTo>
                      <a:pt x="5144" y="74009"/>
                    </a:lnTo>
                    <a:lnTo>
                      <a:pt x="16954" y="74009"/>
                    </a:lnTo>
                    <a:lnTo>
                      <a:pt x="16954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4" name="任意多边形: 形状 333">
                <a:extLst>
                  <a:ext uri="{FF2B5EF4-FFF2-40B4-BE49-F238E27FC236}">
                    <a16:creationId xmlns:a16="http://schemas.microsoft.com/office/drawing/2014/main" id="{850FA010-D320-1CC8-3A64-AB4125A57880}"/>
                  </a:ext>
                </a:extLst>
              </p:cNvPr>
              <p:cNvSpPr/>
              <p:nvPr/>
            </p:nvSpPr>
            <p:spPr>
              <a:xfrm rot="5400000">
                <a:off x="4886945" y="2467989"/>
                <a:ext cx="699540" cy="14394"/>
              </a:xfrm>
              <a:custGeom>
                <a:avLst/>
                <a:gdLst>
                  <a:gd name="connsiteX0" fmla="*/ 0 w 350805"/>
                  <a:gd name="connsiteY0" fmla="*/ 0 h 5143"/>
                  <a:gd name="connsiteX1" fmla="*/ 350806 w 350805"/>
                  <a:gd name="connsiteY1" fmla="*/ 0 h 5143"/>
                  <a:gd name="connsiteX2" fmla="*/ 350806 w 350805"/>
                  <a:gd name="connsiteY2" fmla="*/ 5143 h 5143"/>
                  <a:gd name="connsiteX3" fmla="*/ 0 w 350805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805" h="5143">
                    <a:moveTo>
                      <a:pt x="0" y="0"/>
                    </a:moveTo>
                    <a:lnTo>
                      <a:pt x="350806" y="0"/>
                    </a:lnTo>
                    <a:lnTo>
                      <a:pt x="35080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5" name="任意多边形: 形状 334">
                <a:extLst>
                  <a:ext uri="{FF2B5EF4-FFF2-40B4-BE49-F238E27FC236}">
                    <a16:creationId xmlns:a16="http://schemas.microsoft.com/office/drawing/2014/main" id="{0F89B5D1-4B0C-4F3B-D542-392E529D2F90}"/>
                  </a:ext>
                </a:extLst>
              </p:cNvPr>
              <p:cNvSpPr/>
              <p:nvPr/>
            </p:nvSpPr>
            <p:spPr>
              <a:xfrm rot="5400000">
                <a:off x="5378332" y="2984780"/>
                <a:ext cx="17474" cy="24523"/>
              </a:xfrm>
              <a:custGeom>
                <a:avLst/>
                <a:gdLst>
                  <a:gd name="connsiteX0" fmla="*/ 8763 w 8763"/>
                  <a:gd name="connsiteY0" fmla="*/ 0 h 8762"/>
                  <a:gd name="connsiteX1" fmla="*/ 0 w 8763"/>
                  <a:gd name="connsiteY1" fmla="*/ 8763 h 8762"/>
                  <a:gd name="connsiteX2" fmla="*/ 8763 w 8763"/>
                  <a:gd name="connsiteY2" fmla="*/ 8763 h 8762"/>
                  <a:gd name="connsiteX3" fmla="*/ 8763 w 8763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" h="8762">
                    <a:moveTo>
                      <a:pt x="8763" y="0"/>
                    </a:moveTo>
                    <a:lnTo>
                      <a:pt x="0" y="8763"/>
                    </a:lnTo>
                    <a:lnTo>
                      <a:pt x="8763" y="8763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6" name="任意多边形: 形状 335">
                <a:extLst>
                  <a:ext uri="{FF2B5EF4-FFF2-40B4-BE49-F238E27FC236}">
                    <a16:creationId xmlns:a16="http://schemas.microsoft.com/office/drawing/2014/main" id="{AAC256B6-1039-3CE9-731D-D47C51DFDD0E}"/>
                  </a:ext>
                </a:extLst>
              </p:cNvPr>
              <p:cNvSpPr/>
              <p:nvPr/>
            </p:nvSpPr>
            <p:spPr>
              <a:xfrm rot="5400000">
                <a:off x="5373922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7" name="任意多边形: 形状 336">
                <a:extLst>
                  <a:ext uri="{FF2B5EF4-FFF2-40B4-BE49-F238E27FC236}">
                    <a16:creationId xmlns:a16="http://schemas.microsoft.com/office/drawing/2014/main" id="{8CDCDFD4-0132-4629-EE9F-EEF3E6624C66}"/>
                  </a:ext>
                </a:extLst>
              </p:cNvPr>
              <p:cNvSpPr/>
              <p:nvPr/>
            </p:nvSpPr>
            <p:spPr>
              <a:xfrm rot="5400000">
                <a:off x="533926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8" name="任意多边形: 形状 337">
                <a:extLst>
                  <a:ext uri="{FF2B5EF4-FFF2-40B4-BE49-F238E27FC236}">
                    <a16:creationId xmlns:a16="http://schemas.microsoft.com/office/drawing/2014/main" id="{35EDA357-BCCA-515B-00C4-7B2806ECBEB2}"/>
                  </a:ext>
                </a:extLst>
              </p:cNvPr>
              <p:cNvSpPr/>
              <p:nvPr/>
            </p:nvSpPr>
            <p:spPr>
              <a:xfrm rot="5400000">
                <a:off x="5304610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9" name="任意多边形: 形状 338">
                <a:extLst>
                  <a:ext uri="{FF2B5EF4-FFF2-40B4-BE49-F238E27FC236}">
                    <a16:creationId xmlns:a16="http://schemas.microsoft.com/office/drawing/2014/main" id="{078F5F59-68C5-07C5-697B-B2899FA9813A}"/>
                  </a:ext>
                </a:extLst>
              </p:cNvPr>
              <p:cNvSpPr/>
              <p:nvPr/>
            </p:nvSpPr>
            <p:spPr>
              <a:xfrm rot="5400000">
                <a:off x="526968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0" name="任意多边形: 形状 339">
                <a:extLst>
                  <a:ext uri="{FF2B5EF4-FFF2-40B4-BE49-F238E27FC236}">
                    <a16:creationId xmlns:a16="http://schemas.microsoft.com/office/drawing/2014/main" id="{CF0BA8CD-3214-A4FA-2F77-341368489AEF}"/>
                  </a:ext>
                </a:extLst>
              </p:cNvPr>
              <p:cNvSpPr/>
              <p:nvPr/>
            </p:nvSpPr>
            <p:spPr>
              <a:xfrm rot="5400000">
                <a:off x="5235033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1" name="任意多边形: 形状 340">
                <a:extLst>
                  <a:ext uri="{FF2B5EF4-FFF2-40B4-BE49-F238E27FC236}">
                    <a16:creationId xmlns:a16="http://schemas.microsoft.com/office/drawing/2014/main" id="{43836721-F34E-D931-9E8B-2CDC3C8A5028}"/>
                  </a:ext>
                </a:extLst>
              </p:cNvPr>
              <p:cNvSpPr/>
              <p:nvPr/>
            </p:nvSpPr>
            <p:spPr>
              <a:xfrm rot="5400000">
                <a:off x="4913623" y="4020111"/>
                <a:ext cx="821860" cy="221528"/>
              </a:xfrm>
              <a:custGeom>
                <a:avLst/>
                <a:gdLst>
                  <a:gd name="connsiteX0" fmla="*/ 412147 w 412146"/>
                  <a:gd name="connsiteY0" fmla="*/ 79153 h 79152"/>
                  <a:gd name="connsiteX1" fmla="*/ 395192 w 412146"/>
                  <a:gd name="connsiteY1" fmla="*/ 79153 h 79152"/>
                  <a:gd name="connsiteX2" fmla="*/ 395192 w 412146"/>
                  <a:gd name="connsiteY2" fmla="*/ 74009 h 79152"/>
                  <a:gd name="connsiteX3" fmla="*/ 407003 w 412146"/>
                  <a:gd name="connsiteY3" fmla="*/ 74009 h 79152"/>
                  <a:gd name="connsiteX4" fmla="*/ 407003 w 412146"/>
                  <a:gd name="connsiteY4" fmla="*/ 59150 h 79152"/>
                  <a:gd name="connsiteX5" fmla="*/ 353092 w 412146"/>
                  <a:gd name="connsiteY5" fmla="*/ 5143 h 79152"/>
                  <a:gd name="connsiteX6" fmla="*/ 5144 w 412146"/>
                  <a:gd name="connsiteY6" fmla="*/ 5143 h 79152"/>
                  <a:gd name="connsiteX7" fmla="*/ 5144 w 412146"/>
                  <a:gd name="connsiteY7" fmla="*/ 18574 h 79152"/>
                  <a:gd name="connsiteX8" fmla="*/ 0 w 412146"/>
                  <a:gd name="connsiteY8" fmla="*/ 18574 h 79152"/>
                  <a:gd name="connsiteX9" fmla="*/ 0 w 412146"/>
                  <a:gd name="connsiteY9" fmla="*/ 0 h 79152"/>
                  <a:gd name="connsiteX10" fmla="*/ 355187 w 412146"/>
                  <a:gd name="connsiteY10" fmla="*/ 0 h 79152"/>
                  <a:gd name="connsiteX11" fmla="*/ 412147 w 412146"/>
                  <a:gd name="connsiteY11" fmla="*/ 56959 h 79152"/>
                  <a:gd name="connsiteX12" fmla="*/ 412147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412147" y="79153"/>
                    </a:moveTo>
                    <a:lnTo>
                      <a:pt x="395192" y="79153"/>
                    </a:lnTo>
                    <a:lnTo>
                      <a:pt x="395192" y="74009"/>
                    </a:lnTo>
                    <a:lnTo>
                      <a:pt x="407003" y="74009"/>
                    </a:lnTo>
                    <a:lnTo>
                      <a:pt x="407003" y="59150"/>
                    </a:lnTo>
                    <a:lnTo>
                      <a:pt x="353092" y="5143"/>
                    </a:lnTo>
                    <a:lnTo>
                      <a:pt x="5144" y="5143"/>
                    </a:lnTo>
                    <a:lnTo>
                      <a:pt x="5144" y="18574"/>
                    </a:lnTo>
                    <a:lnTo>
                      <a:pt x="0" y="18574"/>
                    </a:lnTo>
                    <a:lnTo>
                      <a:pt x="0" y="0"/>
                    </a:lnTo>
                    <a:lnTo>
                      <a:pt x="355187" y="0"/>
                    </a:lnTo>
                    <a:lnTo>
                      <a:pt x="412147" y="56959"/>
                    </a:lnTo>
                    <a:lnTo>
                      <a:pt x="412147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2" name="任意多边形: 形状 341">
                <a:extLst>
                  <a:ext uri="{FF2B5EF4-FFF2-40B4-BE49-F238E27FC236}">
                    <a16:creationId xmlns:a16="http://schemas.microsoft.com/office/drawing/2014/main" id="{6E34C1F7-6E96-F03F-BF2A-F4CDA7A92C14}"/>
                  </a:ext>
                </a:extLst>
              </p:cNvPr>
              <p:cNvSpPr/>
              <p:nvPr/>
            </p:nvSpPr>
            <p:spPr>
              <a:xfrm rot="5400000">
                <a:off x="5378333" y="4415010"/>
                <a:ext cx="17472" cy="24523"/>
              </a:xfrm>
              <a:custGeom>
                <a:avLst/>
                <a:gdLst>
                  <a:gd name="connsiteX0" fmla="*/ 0 w 8762"/>
                  <a:gd name="connsiteY0" fmla="*/ 0 h 8762"/>
                  <a:gd name="connsiteX1" fmla="*/ 8763 w 8762"/>
                  <a:gd name="connsiteY1" fmla="*/ 8763 h 8762"/>
                  <a:gd name="connsiteX2" fmla="*/ 0 w 8762"/>
                  <a:gd name="connsiteY2" fmla="*/ 8763 h 8762"/>
                  <a:gd name="connsiteX3" fmla="*/ 0 w 8762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8762">
                    <a:moveTo>
                      <a:pt x="0" y="0"/>
                    </a:moveTo>
                    <a:lnTo>
                      <a:pt x="8763" y="8763"/>
                    </a:lnTo>
                    <a:lnTo>
                      <a:pt x="0" y="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3" name="任意多边形: 形状 342">
                <a:extLst>
                  <a:ext uri="{FF2B5EF4-FFF2-40B4-BE49-F238E27FC236}">
                    <a16:creationId xmlns:a16="http://schemas.microsoft.com/office/drawing/2014/main" id="{33DBCAED-A5E7-F671-D15F-F14E1959DCD0}"/>
                  </a:ext>
                </a:extLst>
              </p:cNvPr>
              <p:cNvSpPr/>
              <p:nvPr/>
            </p:nvSpPr>
            <p:spPr>
              <a:xfrm rot="5400000">
                <a:off x="5373922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4" name="任意多边形: 形状 343">
                <a:extLst>
                  <a:ext uri="{FF2B5EF4-FFF2-40B4-BE49-F238E27FC236}">
                    <a16:creationId xmlns:a16="http://schemas.microsoft.com/office/drawing/2014/main" id="{3F8EDEEC-41BA-C1A0-1FFF-5224E1C6B4D8}"/>
                  </a:ext>
                </a:extLst>
              </p:cNvPr>
              <p:cNvSpPr/>
              <p:nvPr/>
            </p:nvSpPr>
            <p:spPr>
              <a:xfrm rot="5400000">
                <a:off x="533926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5" name="任意多边形: 形状 344">
                <a:extLst>
                  <a:ext uri="{FF2B5EF4-FFF2-40B4-BE49-F238E27FC236}">
                    <a16:creationId xmlns:a16="http://schemas.microsoft.com/office/drawing/2014/main" id="{B864AC29-7B98-32C9-D48B-7D1ECE851BCB}"/>
                  </a:ext>
                </a:extLst>
              </p:cNvPr>
              <p:cNvSpPr/>
              <p:nvPr/>
            </p:nvSpPr>
            <p:spPr>
              <a:xfrm rot="5400000">
                <a:off x="5304610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任意多边形: 形状 345">
                <a:extLst>
                  <a:ext uri="{FF2B5EF4-FFF2-40B4-BE49-F238E27FC236}">
                    <a16:creationId xmlns:a16="http://schemas.microsoft.com/office/drawing/2014/main" id="{2A51FE03-46A6-11ED-98FA-EE6FD3846C48}"/>
                  </a:ext>
                </a:extLst>
              </p:cNvPr>
              <p:cNvSpPr/>
              <p:nvPr/>
            </p:nvSpPr>
            <p:spPr>
              <a:xfrm rot="5400000">
                <a:off x="526968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7" name="任意多边形: 形状 346">
                <a:extLst>
                  <a:ext uri="{FF2B5EF4-FFF2-40B4-BE49-F238E27FC236}">
                    <a16:creationId xmlns:a16="http://schemas.microsoft.com/office/drawing/2014/main" id="{D64FB5CB-37DA-D9BF-85C0-1D5AF61A0A49}"/>
                  </a:ext>
                </a:extLst>
              </p:cNvPr>
              <p:cNvSpPr/>
              <p:nvPr/>
            </p:nvSpPr>
            <p:spPr>
              <a:xfrm rot="5400000">
                <a:off x="5235033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8" name="任意多边形: 形状 347">
                <a:extLst>
                  <a:ext uri="{FF2B5EF4-FFF2-40B4-BE49-F238E27FC236}">
                    <a16:creationId xmlns:a16="http://schemas.microsoft.com/office/drawing/2014/main" id="{8AA59CB1-2363-35EB-DAD1-91ED324956E7}"/>
                  </a:ext>
                </a:extLst>
              </p:cNvPr>
              <p:cNvSpPr/>
              <p:nvPr/>
            </p:nvSpPr>
            <p:spPr>
              <a:xfrm rot="5400000">
                <a:off x="10294589" y="4007083"/>
                <a:ext cx="1357674" cy="113297"/>
              </a:xfrm>
              <a:custGeom>
                <a:avLst/>
                <a:gdLst>
                  <a:gd name="connsiteX0" fmla="*/ 0 w 680846"/>
                  <a:gd name="connsiteY0" fmla="*/ 0 h 40481"/>
                  <a:gd name="connsiteX1" fmla="*/ 652653 w 680846"/>
                  <a:gd name="connsiteY1" fmla="*/ 0 h 40481"/>
                  <a:gd name="connsiteX2" fmla="*/ 680847 w 680846"/>
                  <a:gd name="connsiteY2" fmla="*/ 28099 h 40481"/>
                  <a:gd name="connsiteX3" fmla="*/ 680847 w 680846"/>
                  <a:gd name="connsiteY3" fmla="*/ 40481 h 40481"/>
                  <a:gd name="connsiteX4" fmla="*/ 31718 w 680846"/>
                  <a:gd name="connsiteY4" fmla="*/ 40481 h 40481"/>
                  <a:gd name="connsiteX5" fmla="*/ 0 w 680846"/>
                  <a:gd name="connsiteY5" fmla="*/ 0 h 40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846" h="40481">
                    <a:moveTo>
                      <a:pt x="0" y="0"/>
                    </a:moveTo>
                    <a:lnTo>
                      <a:pt x="652653" y="0"/>
                    </a:lnTo>
                    <a:lnTo>
                      <a:pt x="680847" y="28099"/>
                    </a:lnTo>
                    <a:lnTo>
                      <a:pt x="680847" y="40481"/>
                    </a:lnTo>
                    <a:lnTo>
                      <a:pt x="31718" y="4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9" name="任意多边形: 形状 348">
                <a:extLst>
                  <a:ext uri="{FF2B5EF4-FFF2-40B4-BE49-F238E27FC236}">
                    <a16:creationId xmlns:a16="http://schemas.microsoft.com/office/drawing/2014/main" id="{48E79B7D-2E68-E8CD-D697-FC0B194AA53A}"/>
                  </a:ext>
                </a:extLst>
              </p:cNvPr>
              <p:cNvSpPr/>
              <p:nvPr/>
            </p:nvSpPr>
            <p:spPr>
              <a:xfrm rot="5400000">
                <a:off x="10914143" y="4793448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0" name="任意多边形: 形状 349">
                <a:extLst>
                  <a:ext uri="{FF2B5EF4-FFF2-40B4-BE49-F238E27FC236}">
                    <a16:creationId xmlns:a16="http://schemas.microsoft.com/office/drawing/2014/main" id="{BB2FDC4C-8618-71A4-77B4-0234D92BB784}"/>
                  </a:ext>
                </a:extLst>
              </p:cNvPr>
              <p:cNvSpPr/>
              <p:nvPr/>
            </p:nvSpPr>
            <p:spPr>
              <a:xfrm rot="5400000">
                <a:off x="10914143" y="4885949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1" name="任意多边形: 形状 350">
                <a:extLst>
                  <a:ext uri="{FF2B5EF4-FFF2-40B4-BE49-F238E27FC236}">
                    <a16:creationId xmlns:a16="http://schemas.microsoft.com/office/drawing/2014/main" id="{FDEF478C-9E07-9780-A9B4-526C21DB2875}"/>
                  </a:ext>
                </a:extLst>
              </p:cNvPr>
              <p:cNvSpPr/>
              <p:nvPr/>
            </p:nvSpPr>
            <p:spPr>
              <a:xfrm rot="5400000">
                <a:off x="10914238" y="49785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2" name="任意多边形: 形状 351">
                <a:extLst>
                  <a:ext uri="{FF2B5EF4-FFF2-40B4-BE49-F238E27FC236}">
                    <a16:creationId xmlns:a16="http://schemas.microsoft.com/office/drawing/2014/main" id="{7E4E8BD2-9438-984F-7086-424D0385EA54}"/>
                  </a:ext>
                </a:extLst>
              </p:cNvPr>
              <p:cNvSpPr/>
              <p:nvPr/>
            </p:nvSpPr>
            <p:spPr>
              <a:xfrm rot="5400000">
                <a:off x="10914238" y="50710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3" name="任意多边形: 形状 352">
                <a:extLst>
                  <a:ext uri="{FF2B5EF4-FFF2-40B4-BE49-F238E27FC236}">
                    <a16:creationId xmlns:a16="http://schemas.microsoft.com/office/drawing/2014/main" id="{D058FAF5-59CA-A369-1D4F-23B489FBAF1E}"/>
                  </a:ext>
                </a:extLst>
              </p:cNvPr>
              <p:cNvSpPr/>
              <p:nvPr/>
            </p:nvSpPr>
            <p:spPr>
              <a:xfrm rot="5400000">
                <a:off x="4987627" y="2366101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4" name="任意多边形: 形状 353">
                <a:extLst>
                  <a:ext uri="{FF2B5EF4-FFF2-40B4-BE49-F238E27FC236}">
                    <a16:creationId xmlns:a16="http://schemas.microsoft.com/office/drawing/2014/main" id="{AAB8B4A3-7E94-BF27-65C9-6CD52EF31E7A}"/>
                  </a:ext>
                </a:extLst>
              </p:cNvPr>
              <p:cNvSpPr/>
              <p:nvPr/>
            </p:nvSpPr>
            <p:spPr>
              <a:xfrm rot="5400000">
                <a:off x="4987627" y="2458599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5" name="任意多边形: 形状 354">
                <a:extLst>
                  <a:ext uri="{FF2B5EF4-FFF2-40B4-BE49-F238E27FC236}">
                    <a16:creationId xmlns:a16="http://schemas.microsoft.com/office/drawing/2014/main" id="{CC3CDA32-EE96-282F-762D-FC885433D0C1}"/>
                  </a:ext>
                </a:extLst>
              </p:cNvPr>
              <p:cNvSpPr/>
              <p:nvPr/>
            </p:nvSpPr>
            <p:spPr>
              <a:xfrm rot="5400000">
                <a:off x="4987722" y="2551194"/>
                <a:ext cx="190887" cy="186073"/>
              </a:xfrm>
              <a:custGeom>
                <a:avLst/>
                <a:gdLst>
                  <a:gd name="connsiteX0" fmla="*/ 0 w 95726"/>
                  <a:gd name="connsiteY0" fmla="*/ 0 h 66484"/>
                  <a:gd name="connsiteX1" fmla="*/ 66389 w 95726"/>
                  <a:gd name="connsiteY1" fmla="*/ 66485 h 66484"/>
                  <a:gd name="connsiteX2" fmla="*/ 95726 w 95726"/>
                  <a:gd name="connsiteY2" fmla="*/ 66485 h 66484"/>
                  <a:gd name="connsiteX3" fmla="*/ 28480 w 95726"/>
                  <a:gd name="connsiteY3" fmla="*/ 0 h 66484"/>
                  <a:gd name="connsiteX4" fmla="*/ 0 w 95726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484">
                    <a:moveTo>
                      <a:pt x="0" y="0"/>
                    </a:moveTo>
                    <a:lnTo>
                      <a:pt x="66389" y="66485"/>
                    </a:lnTo>
                    <a:lnTo>
                      <a:pt x="95726" y="66485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6" name="任意多边形: 形状 355">
                <a:extLst>
                  <a:ext uri="{FF2B5EF4-FFF2-40B4-BE49-F238E27FC236}">
                    <a16:creationId xmlns:a16="http://schemas.microsoft.com/office/drawing/2014/main" id="{757EB800-50B1-1832-F8D0-FC427571A7B7}"/>
                  </a:ext>
                </a:extLst>
              </p:cNvPr>
              <p:cNvSpPr/>
              <p:nvPr/>
            </p:nvSpPr>
            <p:spPr>
              <a:xfrm rot="5400000">
                <a:off x="4987627" y="2643600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1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1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C1CB6290-5862-A03A-5A58-D50A137C8CAB}"/>
                </a:ext>
              </a:extLst>
            </p:cNvPr>
            <p:cNvSpPr txBox="1"/>
            <p:nvPr/>
          </p:nvSpPr>
          <p:spPr>
            <a:xfrm>
              <a:off x="1865567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YES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</p:grp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523378FD-A4DA-7B22-32E2-6AC6C1F85811}"/>
              </a:ext>
            </a:extLst>
          </p:cNvPr>
          <p:cNvGrpSpPr/>
          <p:nvPr/>
        </p:nvGrpSpPr>
        <p:grpSpPr>
          <a:xfrm>
            <a:off x="5840963" y="1073020"/>
            <a:ext cx="4967572" cy="4795935"/>
            <a:chOff x="1519929" y="1369911"/>
            <a:chExt cx="2728984" cy="4687364"/>
          </a:xfrm>
        </p:grpSpPr>
        <p:grpSp>
          <p:nvGrpSpPr>
            <p:cNvPr id="358" name="组合 357">
              <a:extLst>
                <a:ext uri="{FF2B5EF4-FFF2-40B4-BE49-F238E27FC236}">
                  <a16:creationId xmlns:a16="http://schemas.microsoft.com/office/drawing/2014/main" id="{C2BE9233-C7C3-1DDC-449F-E819A89E6A73}"/>
                </a:ext>
              </a:extLst>
            </p:cNvPr>
            <p:cNvGrpSpPr/>
            <p:nvPr/>
          </p:nvGrpSpPr>
          <p:grpSpPr>
            <a:xfrm rot="16200000">
              <a:off x="540739" y="2349101"/>
              <a:ext cx="4687364" cy="2728984"/>
              <a:chOff x="4990129" y="1929781"/>
              <a:chExt cx="6112456" cy="3558675"/>
            </a:xfrm>
          </p:grpSpPr>
          <p:sp>
            <p:nvSpPr>
              <p:cNvPr id="361" name="任意多边形: 形状 360">
                <a:extLst>
                  <a:ext uri="{FF2B5EF4-FFF2-40B4-BE49-F238E27FC236}">
                    <a16:creationId xmlns:a16="http://schemas.microsoft.com/office/drawing/2014/main" id="{7469FE2D-718E-D7E1-2DE3-F9D567558827}"/>
                  </a:ext>
                </a:extLst>
              </p:cNvPr>
              <p:cNvSpPr/>
              <p:nvPr/>
            </p:nvSpPr>
            <p:spPr>
              <a:xfrm rot="5400000">
                <a:off x="10484304" y="2062189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2" name="任意多边形: 形状 361">
                <a:extLst>
                  <a:ext uri="{FF2B5EF4-FFF2-40B4-BE49-F238E27FC236}">
                    <a16:creationId xmlns:a16="http://schemas.microsoft.com/office/drawing/2014/main" id="{244773F9-B5BF-F802-42B7-6B3E4C1DD856}"/>
                  </a:ext>
                </a:extLst>
              </p:cNvPr>
              <p:cNvSpPr/>
              <p:nvPr/>
            </p:nvSpPr>
            <p:spPr>
              <a:xfrm rot="5400000">
                <a:off x="5234001" y="5287904"/>
                <a:ext cx="52612" cy="73843"/>
              </a:xfrm>
              <a:custGeom>
                <a:avLst/>
                <a:gdLst>
                  <a:gd name="connsiteX0" fmla="*/ 0 w 26384"/>
                  <a:gd name="connsiteY0" fmla="*/ 0 h 26384"/>
                  <a:gd name="connsiteX1" fmla="*/ 26384 w 26384"/>
                  <a:gd name="connsiteY1" fmla="*/ 0 h 26384"/>
                  <a:gd name="connsiteX2" fmla="*/ 26384 w 26384"/>
                  <a:gd name="connsiteY2" fmla="*/ 26384 h 26384"/>
                  <a:gd name="connsiteX3" fmla="*/ 0 w 26384"/>
                  <a:gd name="connsiteY3" fmla="*/ 26384 h 2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4" h="26384">
                    <a:moveTo>
                      <a:pt x="0" y="0"/>
                    </a:moveTo>
                    <a:lnTo>
                      <a:pt x="26384" y="0"/>
                    </a:lnTo>
                    <a:lnTo>
                      <a:pt x="26384" y="26384"/>
                    </a:lnTo>
                    <a:lnTo>
                      <a:pt x="0" y="2638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3" name="任意多边形: 形状 362">
                <a:extLst>
                  <a:ext uri="{FF2B5EF4-FFF2-40B4-BE49-F238E27FC236}">
                    <a16:creationId xmlns:a16="http://schemas.microsoft.com/office/drawing/2014/main" id="{CFD09A48-CDC6-A4B8-AB2B-D259C5030166}"/>
                  </a:ext>
                </a:extLst>
              </p:cNvPr>
              <p:cNvSpPr/>
              <p:nvPr/>
            </p:nvSpPr>
            <p:spPr>
              <a:xfrm rot="5400000">
                <a:off x="8144736" y="106648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0 h 1485709"/>
                  <a:gd name="connsiteX3" fmla="*/ 65627 w 65627"/>
                  <a:gd name="connsiteY3" fmla="*/ 0 h 1485709"/>
                  <a:gd name="connsiteX4" fmla="*/ 65627 w 65627"/>
                  <a:gd name="connsiteY4" fmla="*/ 5143 h 1485709"/>
                  <a:gd name="connsiteX5" fmla="*/ 5143 w 65627"/>
                  <a:gd name="connsiteY5" fmla="*/ 5143 h 1485709"/>
                  <a:gd name="connsiteX6" fmla="*/ 5143 w 65627"/>
                  <a:gd name="connsiteY6" fmla="*/ 1480566 h 1485709"/>
                  <a:gd name="connsiteX7" fmla="*/ 65627 w 65627"/>
                  <a:gd name="connsiteY7" fmla="*/ 1480566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5143"/>
                    </a:lnTo>
                    <a:lnTo>
                      <a:pt x="5143" y="5143"/>
                    </a:lnTo>
                    <a:lnTo>
                      <a:pt x="5143" y="1480566"/>
                    </a:lnTo>
                    <a:lnTo>
                      <a:pt x="65627" y="1480566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4" name="任意多边形: 形状 363">
                <a:extLst>
                  <a:ext uri="{FF2B5EF4-FFF2-40B4-BE49-F238E27FC236}">
                    <a16:creationId xmlns:a16="http://schemas.microsoft.com/office/drawing/2014/main" id="{02AAF390-C78B-03D1-5E84-268D48A66872}"/>
                  </a:ext>
                </a:extLst>
              </p:cNvPr>
              <p:cNvSpPr/>
              <p:nvPr/>
            </p:nvSpPr>
            <p:spPr>
              <a:xfrm rot="5400000">
                <a:off x="9621216" y="1499989"/>
                <a:ext cx="35138" cy="1285992"/>
              </a:xfrm>
              <a:custGeom>
                <a:avLst/>
                <a:gdLst>
                  <a:gd name="connsiteX0" fmla="*/ 17621 w 17621"/>
                  <a:gd name="connsiteY0" fmla="*/ 0 h 459486"/>
                  <a:gd name="connsiteX1" fmla="*/ 17621 w 17621"/>
                  <a:gd name="connsiteY1" fmla="*/ 442246 h 459486"/>
                  <a:gd name="connsiteX2" fmla="*/ 476 w 17621"/>
                  <a:gd name="connsiteY2" fmla="*/ 459486 h 459486"/>
                  <a:gd name="connsiteX3" fmla="*/ 0 w 17621"/>
                  <a:gd name="connsiteY3" fmla="*/ 0 h 459486"/>
                  <a:gd name="connsiteX4" fmla="*/ 17621 w 17621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21" h="459486">
                    <a:moveTo>
                      <a:pt x="17621" y="0"/>
                    </a:moveTo>
                    <a:lnTo>
                      <a:pt x="17621" y="442246"/>
                    </a:lnTo>
                    <a:lnTo>
                      <a:pt x="476" y="459486"/>
                    </a:lnTo>
                    <a:lnTo>
                      <a:pt x="0" y="0"/>
                    </a:lnTo>
                    <a:lnTo>
                      <a:pt x="17621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5" name="任意多边形: 形状 364">
                <a:extLst>
                  <a:ext uri="{FF2B5EF4-FFF2-40B4-BE49-F238E27FC236}">
                    <a16:creationId xmlns:a16="http://schemas.microsoft.com/office/drawing/2014/main" id="{6A103EB3-9C12-A3DB-D560-0E2E7AB9EAF5}"/>
                  </a:ext>
                </a:extLst>
              </p:cNvPr>
              <p:cNvSpPr/>
              <p:nvPr/>
            </p:nvSpPr>
            <p:spPr>
              <a:xfrm rot="5400000">
                <a:off x="6501613" y="1848842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6" name="任意多边形: 形状 365">
                <a:extLst>
                  <a:ext uri="{FF2B5EF4-FFF2-40B4-BE49-F238E27FC236}">
                    <a16:creationId xmlns:a16="http://schemas.microsoft.com/office/drawing/2014/main" id="{0BDE1D6B-F378-B7AC-B3BA-5374CC788063}"/>
                  </a:ext>
                </a:extLst>
              </p:cNvPr>
              <p:cNvSpPr/>
              <p:nvPr/>
            </p:nvSpPr>
            <p:spPr>
              <a:xfrm rot="5400000">
                <a:off x="6500721" y="1839211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7" name="任意多边形: 形状 366">
                <a:extLst>
                  <a:ext uri="{FF2B5EF4-FFF2-40B4-BE49-F238E27FC236}">
                    <a16:creationId xmlns:a16="http://schemas.microsoft.com/office/drawing/2014/main" id="{C3717C82-B980-1F7C-0FA3-2571CE6D2CEA}"/>
                  </a:ext>
                </a:extLst>
              </p:cNvPr>
              <p:cNvSpPr/>
              <p:nvPr/>
            </p:nvSpPr>
            <p:spPr>
              <a:xfrm rot="5400000">
                <a:off x="10117262" y="2483226"/>
                <a:ext cx="302379" cy="26658"/>
              </a:xfrm>
              <a:custGeom>
                <a:avLst/>
                <a:gdLst>
                  <a:gd name="connsiteX0" fmla="*/ 0 w 151637"/>
                  <a:gd name="connsiteY0" fmla="*/ 0 h 9525"/>
                  <a:gd name="connsiteX1" fmla="*/ 151638 w 15163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637" h="9525">
                    <a:moveTo>
                      <a:pt x="0" y="0"/>
                    </a:moveTo>
                    <a:lnTo>
                      <a:pt x="151638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8" name="任意多边形: 形状 367">
                <a:extLst>
                  <a:ext uri="{FF2B5EF4-FFF2-40B4-BE49-F238E27FC236}">
                    <a16:creationId xmlns:a16="http://schemas.microsoft.com/office/drawing/2014/main" id="{BD4866CF-1FB1-0B14-4DD7-7EE7F4054A69}"/>
                  </a:ext>
                </a:extLst>
              </p:cNvPr>
              <p:cNvSpPr/>
              <p:nvPr/>
            </p:nvSpPr>
            <p:spPr>
              <a:xfrm rot="5400000">
                <a:off x="10130761" y="2482256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9" name="任意多边形: 形状 368">
                <a:extLst>
                  <a:ext uri="{FF2B5EF4-FFF2-40B4-BE49-F238E27FC236}">
                    <a16:creationId xmlns:a16="http://schemas.microsoft.com/office/drawing/2014/main" id="{E1832EB6-DB9E-88E2-9166-8AEADA88EAE4}"/>
                  </a:ext>
                </a:extLst>
              </p:cNvPr>
              <p:cNvSpPr/>
              <p:nvPr/>
            </p:nvSpPr>
            <p:spPr>
              <a:xfrm rot="5400000">
                <a:off x="10254396" y="2710202"/>
                <a:ext cx="28111" cy="26658"/>
              </a:xfrm>
              <a:custGeom>
                <a:avLst/>
                <a:gdLst>
                  <a:gd name="connsiteX0" fmla="*/ 0 w 14097"/>
                  <a:gd name="connsiteY0" fmla="*/ 0 h 9525"/>
                  <a:gd name="connsiteX1" fmla="*/ 14097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0" y="0"/>
                    </a:moveTo>
                    <a:lnTo>
                      <a:pt x="14097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>
                <a:extLst>
                  <a:ext uri="{FF2B5EF4-FFF2-40B4-BE49-F238E27FC236}">
                    <a16:creationId xmlns:a16="http://schemas.microsoft.com/office/drawing/2014/main" id="{2EC70E2B-2E1C-2E86-F03E-612606343229}"/>
                  </a:ext>
                </a:extLst>
              </p:cNvPr>
              <p:cNvSpPr/>
              <p:nvPr/>
            </p:nvSpPr>
            <p:spPr>
              <a:xfrm rot="5400000">
                <a:off x="10267992" y="2709136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>
                <a:extLst>
                  <a:ext uri="{FF2B5EF4-FFF2-40B4-BE49-F238E27FC236}">
                    <a16:creationId xmlns:a16="http://schemas.microsoft.com/office/drawing/2014/main" id="{8D838932-81DE-4696-2253-9662F67BEAE8}"/>
                  </a:ext>
                </a:extLst>
              </p:cNvPr>
              <p:cNvSpPr/>
              <p:nvPr/>
            </p:nvSpPr>
            <p:spPr>
              <a:xfrm rot="5400000">
                <a:off x="6120728" y="2312621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2" name="任意多边形: 形状 371">
                <a:extLst>
                  <a:ext uri="{FF2B5EF4-FFF2-40B4-BE49-F238E27FC236}">
                    <a16:creationId xmlns:a16="http://schemas.microsoft.com/office/drawing/2014/main" id="{D25A230A-6FCA-CDDF-E3AF-977BD10D0EEC}"/>
                  </a:ext>
                </a:extLst>
              </p:cNvPr>
              <p:cNvSpPr/>
              <p:nvPr/>
            </p:nvSpPr>
            <p:spPr>
              <a:xfrm rot="5400000">
                <a:off x="8144736" y="3159140"/>
                <a:ext cx="130867" cy="4158145"/>
              </a:xfrm>
              <a:custGeom>
                <a:avLst/>
                <a:gdLst>
                  <a:gd name="connsiteX0" fmla="*/ 65627 w 65627"/>
                  <a:gd name="connsiteY0" fmla="*/ 1485710 h 1485709"/>
                  <a:gd name="connsiteX1" fmla="*/ 0 w 65627"/>
                  <a:gd name="connsiteY1" fmla="*/ 1485710 h 1485709"/>
                  <a:gd name="connsiteX2" fmla="*/ 0 w 65627"/>
                  <a:gd name="connsiteY2" fmla="*/ 1480566 h 1485709"/>
                  <a:gd name="connsiteX3" fmla="*/ 60484 w 65627"/>
                  <a:gd name="connsiteY3" fmla="*/ 1480566 h 1485709"/>
                  <a:gd name="connsiteX4" fmla="*/ 60484 w 65627"/>
                  <a:gd name="connsiteY4" fmla="*/ 5143 h 1485709"/>
                  <a:gd name="connsiteX5" fmla="*/ 0 w 65627"/>
                  <a:gd name="connsiteY5" fmla="*/ 5143 h 1485709"/>
                  <a:gd name="connsiteX6" fmla="*/ 0 w 65627"/>
                  <a:gd name="connsiteY6" fmla="*/ 0 h 1485709"/>
                  <a:gd name="connsiteX7" fmla="*/ 65627 w 65627"/>
                  <a:gd name="connsiteY7" fmla="*/ 0 h 1485709"/>
                  <a:gd name="connsiteX8" fmla="*/ 65627 w 65627"/>
                  <a:gd name="connsiteY8" fmla="*/ 1485710 h 148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7" h="1485709">
                    <a:moveTo>
                      <a:pt x="65627" y="1485710"/>
                    </a:moveTo>
                    <a:lnTo>
                      <a:pt x="0" y="1485710"/>
                    </a:lnTo>
                    <a:lnTo>
                      <a:pt x="0" y="1480566"/>
                    </a:lnTo>
                    <a:lnTo>
                      <a:pt x="60484" y="1480566"/>
                    </a:lnTo>
                    <a:lnTo>
                      <a:pt x="60484" y="5143"/>
                    </a:lnTo>
                    <a:lnTo>
                      <a:pt x="0" y="5143"/>
                    </a:lnTo>
                    <a:lnTo>
                      <a:pt x="0" y="0"/>
                    </a:lnTo>
                    <a:lnTo>
                      <a:pt x="65627" y="0"/>
                    </a:lnTo>
                    <a:lnTo>
                      <a:pt x="65627" y="148571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3" name="任意多边形: 形状 372">
                <a:extLst>
                  <a:ext uri="{FF2B5EF4-FFF2-40B4-BE49-F238E27FC236}">
                    <a16:creationId xmlns:a16="http://schemas.microsoft.com/office/drawing/2014/main" id="{2CA12679-F493-4141-7D30-4B95198F65B1}"/>
                  </a:ext>
                </a:extLst>
              </p:cNvPr>
              <p:cNvSpPr/>
              <p:nvPr/>
            </p:nvSpPr>
            <p:spPr>
              <a:xfrm rot="5400000">
                <a:off x="9621121" y="4637858"/>
                <a:ext cx="35327" cy="1285992"/>
              </a:xfrm>
              <a:custGeom>
                <a:avLst/>
                <a:gdLst>
                  <a:gd name="connsiteX0" fmla="*/ 0 w 17716"/>
                  <a:gd name="connsiteY0" fmla="*/ 0 h 459486"/>
                  <a:gd name="connsiteX1" fmla="*/ 0 w 17716"/>
                  <a:gd name="connsiteY1" fmla="*/ 442246 h 459486"/>
                  <a:gd name="connsiteX2" fmla="*/ 17240 w 17716"/>
                  <a:gd name="connsiteY2" fmla="*/ 459486 h 459486"/>
                  <a:gd name="connsiteX3" fmla="*/ 17717 w 17716"/>
                  <a:gd name="connsiteY3" fmla="*/ 0 h 459486"/>
                  <a:gd name="connsiteX4" fmla="*/ 0 w 17716"/>
                  <a:gd name="connsiteY4" fmla="*/ 0 h 459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459486">
                    <a:moveTo>
                      <a:pt x="0" y="0"/>
                    </a:moveTo>
                    <a:lnTo>
                      <a:pt x="0" y="442246"/>
                    </a:lnTo>
                    <a:lnTo>
                      <a:pt x="17240" y="459486"/>
                    </a:lnTo>
                    <a:lnTo>
                      <a:pt x="177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4" name="任意多边形: 形状 373">
                <a:extLst>
                  <a:ext uri="{FF2B5EF4-FFF2-40B4-BE49-F238E27FC236}">
                    <a16:creationId xmlns:a16="http://schemas.microsoft.com/office/drawing/2014/main" id="{4CED4FD1-E05D-B2D8-5DAC-6816F2FA8E6B}"/>
                  </a:ext>
                </a:extLst>
              </p:cNvPr>
              <p:cNvSpPr/>
              <p:nvPr/>
            </p:nvSpPr>
            <p:spPr>
              <a:xfrm rot="5400000">
                <a:off x="6501613" y="4952426"/>
                <a:ext cx="18994" cy="641661"/>
              </a:xfrm>
              <a:custGeom>
                <a:avLst/>
                <a:gdLst>
                  <a:gd name="connsiteX0" fmla="*/ 0 w 9525"/>
                  <a:gd name="connsiteY0" fmla="*/ 0 h 229266"/>
                  <a:gd name="connsiteX1" fmla="*/ 0 w 9525"/>
                  <a:gd name="connsiteY1" fmla="*/ 229267 h 22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29266">
                    <a:moveTo>
                      <a:pt x="0" y="0"/>
                    </a:moveTo>
                    <a:lnTo>
                      <a:pt x="0" y="229267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5" name="任意多边形: 形状 374">
                <a:extLst>
                  <a:ext uri="{FF2B5EF4-FFF2-40B4-BE49-F238E27FC236}">
                    <a16:creationId xmlns:a16="http://schemas.microsoft.com/office/drawing/2014/main" id="{FF517D26-C79D-C2A3-240D-D72FE64D662B}"/>
                  </a:ext>
                </a:extLst>
              </p:cNvPr>
              <p:cNvSpPr/>
              <p:nvPr/>
            </p:nvSpPr>
            <p:spPr>
              <a:xfrm rot="5400000">
                <a:off x="6500721" y="4942796"/>
                <a:ext cx="20513" cy="641927"/>
              </a:xfrm>
              <a:custGeom>
                <a:avLst/>
                <a:gdLst>
                  <a:gd name="connsiteX0" fmla="*/ 0 w 10287"/>
                  <a:gd name="connsiteY0" fmla="*/ 0 h 229361"/>
                  <a:gd name="connsiteX1" fmla="*/ 10287 w 10287"/>
                  <a:gd name="connsiteY1" fmla="*/ 0 h 229361"/>
                  <a:gd name="connsiteX2" fmla="*/ 10287 w 10287"/>
                  <a:gd name="connsiteY2" fmla="*/ 229362 h 229361"/>
                  <a:gd name="connsiteX3" fmla="*/ 0 w 10287"/>
                  <a:gd name="connsiteY3" fmla="*/ 229362 h 22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7" h="229361">
                    <a:moveTo>
                      <a:pt x="0" y="0"/>
                    </a:moveTo>
                    <a:lnTo>
                      <a:pt x="10287" y="0"/>
                    </a:lnTo>
                    <a:lnTo>
                      <a:pt x="10287" y="229362"/>
                    </a:lnTo>
                    <a:lnTo>
                      <a:pt x="0" y="22936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6" name="任意多边形: 形状 375">
                <a:extLst>
                  <a:ext uri="{FF2B5EF4-FFF2-40B4-BE49-F238E27FC236}">
                    <a16:creationId xmlns:a16="http://schemas.microsoft.com/office/drawing/2014/main" id="{9C78D4EF-D30B-2BEE-9F0C-DB1032936F7B}"/>
                  </a:ext>
                </a:extLst>
              </p:cNvPr>
              <p:cNvSpPr/>
              <p:nvPr/>
            </p:nvSpPr>
            <p:spPr>
              <a:xfrm rot="5400000">
                <a:off x="10117166" y="4913956"/>
                <a:ext cx="302571" cy="26658"/>
              </a:xfrm>
              <a:custGeom>
                <a:avLst/>
                <a:gdLst>
                  <a:gd name="connsiteX0" fmla="*/ 151733 w 151733"/>
                  <a:gd name="connsiteY0" fmla="*/ 0 h 9525"/>
                  <a:gd name="connsiteX1" fmla="*/ 0 w 15173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733" h="9525">
                    <a:moveTo>
                      <a:pt x="151733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7" name="任意多边形: 形状 376">
                <a:extLst>
                  <a:ext uri="{FF2B5EF4-FFF2-40B4-BE49-F238E27FC236}">
                    <a16:creationId xmlns:a16="http://schemas.microsoft.com/office/drawing/2014/main" id="{491F3099-12C9-37E1-2D12-E149671618A7}"/>
                  </a:ext>
                </a:extLst>
              </p:cNvPr>
              <p:cNvSpPr/>
              <p:nvPr/>
            </p:nvSpPr>
            <p:spPr>
              <a:xfrm rot="5400000">
                <a:off x="10130761" y="4912891"/>
                <a:ext cx="302571" cy="28788"/>
              </a:xfrm>
              <a:custGeom>
                <a:avLst/>
                <a:gdLst>
                  <a:gd name="connsiteX0" fmla="*/ 0 w 151733"/>
                  <a:gd name="connsiteY0" fmla="*/ 0 h 10286"/>
                  <a:gd name="connsiteX1" fmla="*/ 151733 w 151733"/>
                  <a:gd name="connsiteY1" fmla="*/ 0 h 10286"/>
                  <a:gd name="connsiteX2" fmla="*/ 151733 w 151733"/>
                  <a:gd name="connsiteY2" fmla="*/ 10287 h 10286"/>
                  <a:gd name="connsiteX3" fmla="*/ 0 w 151733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733" h="10286">
                    <a:moveTo>
                      <a:pt x="0" y="0"/>
                    </a:moveTo>
                    <a:lnTo>
                      <a:pt x="151733" y="0"/>
                    </a:lnTo>
                    <a:lnTo>
                      <a:pt x="151733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8" name="任意多边形: 形状 377">
                <a:extLst>
                  <a:ext uri="{FF2B5EF4-FFF2-40B4-BE49-F238E27FC236}">
                    <a16:creationId xmlns:a16="http://schemas.microsoft.com/office/drawing/2014/main" id="{9142992C-BBAD-565C-1F5A-DF192939CA7C}"/>
                  </a:ext>
                </a:extLst>
              </p:cNvPr>
              <p:cNvSpPr/>
              <p:nvPr/>
            </p:nvSpPr>
            <p:spPr>
              <a:xfrm rot="5400000">
                <a:off x="10254396" y="4687075"/>
                <a:ext cx="28111" cy="26658"/>
              </a:xfrm>
              <a:custGeom>
                <a:avLst/>
                <a:gdLst>
                  <a:gd name="connsiteX0" fmla="*/ 14097 w 14097"/>
                  <a:gd name="connsiteY0" fmla="*/ 0 h 9525"/>
                  <a:gd name="connsiteX1" fmla="*/ 0 w 1409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097" h="9525">
                    <a:moveTo>
                      <a:pt x="14097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9" name="任意多边形: 形状 378">
                <a:extLst>
                  <a:ext uri="{FF2B5EF4-FFF2-40B4-BE49-F238E27FC236}">
                    <a16:creationId xmlns:a16="http://schemas.microsoft.com/office/drawing/2014/main" id="{C8DFEBC7-1CBA-8DAF-78E6-9F932BA8E0B9}"/>
                  </a:ext>
                </a:extLst>
              </p:cNvPr>
              <p:cNvSpPr/>
              <p:nvPr/>
            </p:nvSpPr>
            <p:spPr>
              <a:xfrm rot="5400000">
                <a:off x="10267992" y="4686009"/>
                <a:ext cx="28109" cy="28788"/>
              </a:xfrm>
              <a:custGeom>
                <a:avLst/>
                <a:gdLst>
                  <a:gd name="connsiteX0" fmla="*/ 0 w 14096"/>
                  <a:gd name="connsiteY0" fmla="*/ 0 h 10286"/>
                  <a:gd name="connsiteX1" fmla="*/ 14097 w 14096"/>
                  <a:gd name="connsiteY1" fmla="*/ 0 h 10286"/>
                  <a:gd name="connsiteX2" fmla="*/ 14097 w 14096"/>
                  <a:gd name="connsiteY2" fmla="*/ 10287 h 10286"/>
                  <a:gd name="connsiteX3" fmla="*/ 0 w 14096"/>
                  <a:gd name="connsiteY3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0286">
                    <a:moveTo>
                      <a:pt x="0" y="0"/>
                    </a:moveTo>
                    <a:lnTo>
                      <a:pt x="14097" y="0"/>
                    </a:lnTo>
                    <a:lnTo>
                      <a:pt x="14097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0" name="任意多边形: 形状 379">
                <a:extLst>
                  <a:ext uri="{FF2B5EF4-FFF2-40B4-BE49-F238E27FC236}">
                    <a16:creationId xmlns:a16="http://schemas.microsoft.com/office/drawing/2014/main" id="{188318E6-19DA-F85F-2531-966C6551D35C}"/>
                  </a:ext>
                </a:extLst>
              </p:cNvPr>
              <p:cNvSpPr/>
              <p:nvPr/>
            </p:nvSpPr>
            <p:spPr>
              <a:xfrm rot="5400000">
                <a:off x="6120728" y="5096920"/>
                <a:ext cx="35138" cy="14394"/>
              </a:xfrm>
              <a:custGeom>
                <a:avLst/>
                <a:gdLst>
                  <a:gd name="connsiteX0" fmla="*/ 0 w 17621"/>
                  <a:gd name="connsiteY0" fmla="*/ 0 h 5143"/>
                  <a:gd name="connsiteX1" fmla="*/ 17621 w 17621"/>
                  <a:gd name="connsiteY1" fmla="*/ 0 h 5143"/>
                  <a:gd name="connsiteX2" fmla="*/ 17621 w 17621"/>
                  <a:gd name="connsiteY2" fmla="*/ 5144 h 5143"/>
                  <a:gd name="connsiteX3" fmla="*/ 0 w 17621"/>
                  <a:gd name="connsiteY3" fmla="*/ 5144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1" h="5143">
                    <a:moveTo>
                      <a:pt x="0" y="0"/>
                    </a:moveTo>
                    <a:lnTo>
                      <a:pt x="17621" y="0"/>
                    </a:lnTo>
                    <a:lnTo>
                      <a:pt x="17621" y="5144"/>
                    </a:lnTo>
                    <a:lnTo>
                      <a:pt x="0" y="51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1" name="任意多边形: 形状 380">
                <a:extLst>
                  <a:ext uri="{FF2B5EF4-FFF2-40B4-BE49-F238E27FC236}">
                    <a16:creationId xmlns:a16="http://schemas.microsoft.com/office/drawing/2014/main" id="{80C4C217-5CA5-4F52-D43C-6FC63AA72587}"/>
                  </a:ext>
                </a:extLst>
              </p:cNvPr>
              <p:cNvSpPr/>
              <p:nvPr/>
            </p:nvSpPr>
            <p:spPr>
              <a:xfrm rot="5400000">
                <a:off x="4867768" y="3714023"/>
                <a:ext cx="2514397" cy="26658"/>
              </a:xfrm>
              <a:custGeom>
                <a:avLst/>
                <a:gdLst>
                  <a:gd name="connsiteX0" fmla="*/ 0 w 1260919"/>
                  <a:gd name="connsiteY0" fmla="*/ 0 h 9525"/>
                  <a:gd name="connsiteX1" fmla="*/ 1260920 w 126091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919" h="9525">
                    <a:moveTo>
                      <a:pt x="0" y="0"/>
                    </a:moveTo>
                    <a:lnTo>
                      <a:pt x="1260920" y="0"/>
                    </a:lnTo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2" name="任意多边形: 形状 381">
                <a:extLst>
                  <a:ext uri="{FF2B5EF4-FFF2-40B4-BE49-F238E27FC236}">
                    <a16:creationId xmlns:a16="http://schemas.microsoft.com/office/drawing/2014/main" id="{605D7C8E-301B-DEFC-3AD8-CA56BB92C4C6}"/>
                  </a:ext>
                </a:extLst>
              </p:cNvPr>
              <p:cNvSpPr/>
              <p:nvPr/>
            </p:nvSpPr>
            <p:spPr>
              <a:xfrm rot="5400000">
                <a:off x="4881191" y="3712862"/>
                <a:ext cx="2514207" cy="28791"/>
              </a:xfrm>
              <a:custGeom>
                <a:avLst/>
                <a:gdLst>
                  <a:gd name="connsiteX0" fmla="*/ 0 w 1260824"/>
                  <a:gd name="connsiteY0" fmla="*/ 0 h 10287"/>
                  <a:gd name="connsiteX1" fmla="*/ 1260824 w 1260824"/>
                  <a:gd name="connsiteY1" fmla="*/ 0 h 10287"/>
                  <a:gd name="connsiteX2" fmla="*/ 1260824 w 1260824"/>
                  <a:gd name="connsiteY2" fmla="*/ 10287 h 10287"/>
                  <a:gd name="connsiteX3" fmla="*/ 0 w 1260824"/>
                  <a:gd name="connsiteY3" fmla="*/ 10287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824" h="10287">
                    <a:moveTo>
                      <a:pt x="0" y="0"/>
                    </a:moveTo>
                    <a:lnTo>
                      <a:pt x="1260824" y="0"/>
                    </a:lnTo>
                    <a:lnTo>
                      <a:pt x="1260824" y="10287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383" name="任意多边形: 形状 382">
                <a:extLst>
                  <a:ext uri="{FF2B5EF4-FFF2-40B4-BE49-F238E27FC236}">
                    <a16:creationId xmlns:a16="http://schemas.microsoft.com/office/drawing/2014/main" id="{BF600FC8-2AE1-1CBF-70C3-9D422B517814}"/>
                  </a:ext>
                </a:extLst>
              </p:cNvPr>
              <p:cNvSpPr/>
              <p:nvPr/>
            </p:nvSpPr>
            <p:spPr>
              <a:xfrm rot="5400000">
                <a:off x="5426919" y="3226317"/>
                <a:ext cx="1526720" cy="14394"/>
              </a:xfrm>
              <a:custGeom>
                <a:avLst/>
                <a:gdLst>
                  <a:gd name="connsiteX0" fmla="*/ 0 w 765619"/>
                  <a:gd name="connsiteY0" fmla="*/ 0 h 5143"/>
                  <a:gd name="connsiteX1" fmla="*/ 765620 w 765619"/>
                  <a:gd name="connsiteY1" fmla="*/ 0 h 5143"/>
                  <a:gd name="connsiteX2" fmla="*/ 765620 w 765619"/>
                  <a:gd name="connsiteY2" fmla="*/ 5143 h 5143"/>
                  <a:gd name="connsiteX3" fmla="*/ 0 w 765619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619" h="5143">
                    <a:moveTo>
                      <a:pt x="0" y="0"/>
                    </a:moveTo>
                    <a:lnTo>
                      <a:pt x="765620" y="0"/>
                    </a:lnTo>
                    <a:lnTo>
                      <a:pt x="765620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4" name="任意多边形: 形状 383">
                <a:extLst>
                  <a:ext uri="{FF2B5EF4-FFF2-40B4-BE49-F238E27FC236}">
                    <a16:creationId xmlns:a16="http://schemas.microsoft.com/office/drawing/2014/main" id="{D34A2034-A29E-D773-7C6F-FC0645C2BC2F}"/>
                  </a:ext>
                </a:extLst>
              </p:cNvPr>
              <p:cNvSpPr/>
              <p:nvPr/>
            </p:nvSpPr>
            <p:spPr>
              <a:xfrm rot="5400000">
                <a:off x="5856779" y="5059121"/>
                <a:ext cx="464398" cy="14394"/>
              </a:xfrm>
              <a:custGeom>
                <a:avLst/>
                <a:gdLst>
                  <a:gd name="connsiteX0" fmla="*/ 0 w 232886"/>
                  <a:gd name="connsiteY0" fmla="*/ 0 h 5143"/>
                  <a:gd name="connsiteX1" fmla="*/ 232886 w 232886"/>
                  <a:gd name="connsiteY1" fmla="*/ 0 h 5143"/>
                  <a:gd name="connsiteX2" fmla="*/ 232886 w 232886"/>
                  <a:gd name="connsiteY2" fmla="*/ 5143 h 5143"/>
                  <a:gd name="connsiteX3" fmla="*/ 0 w 232886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886" h="5143">
                    <a:moveTo>
                      <a:pt x="0" y="0"/>
                    </a:moveTo>
                    <a:lnTo>
                      <a:pt x="232886" y="0"/>
                    </a:lnTo>
                    <a:lnTo>
                      <a:pt x="23288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7" name="任意多边形: 形状 386">
                <a:extLst>
                  <a:ext uri="{FF2B5EF4-FFF2-40B4-BE49-F238E27FC236}">
                    <a16:creationId xmlns:a16="http://schemas.microsoft.com/office/drawing/2014/main" id="{426532ED-432D-8DED-4296-51804A9682BF}"/>
                  </a:ext>
                </a:extLst>
              </p:cNvPr>
              <p:cNvSpPr/>
              <p:nvPr/>
            </p:nvSpPr>
            <p:spPr>
              <a:xfrm rot="5400000">
                <a:off x="5401441" y="5175440"/>
                <a:ext cx="43495" cy="120226"/>
              </a:xfrm>
              <a:custGeom>
                <a:avLst/>
                <a:gdLst>
                  <a:gd name="connsiteX0" fmla="*/ 0 w 21812"/>
                  <a:gd name="connsiteY0" fmla="*/ 0 h 42957"/>
                  <a:gd name="connsiteX1" fmla="*/ 0 w 21812"/>
                  <a:gd name="connsiteY1" fmla="*/ 42958 h 42957"/>
                  <a:gd name="connsiteX2" fmla="*/ 21812 w 21812"/>
                  <a:gd name="connsiteY2" fmla="*/ 21526 h 42957"/>
                  <a:gd name="connsiteX3" fmla="*/ 0 w 21812"/>
                  <a:gd name="connsiteY3" fmla="*/ 0 h 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12" h="42957">
                    <a:moveTo>
                      <a:pt x="0" y="0"/>
                    </a:moveTo>
                    <a:lnTo>
                      <a:pt x="0" y="42958"/>
                    </a:lnTo>
                    <a:lnTo>
                      <a:pt x="21812" y="21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8" name="任意多边形: 形状 387">
                <a:extLst>
                  <a:ext uri="{FF2B5EF4-FFF2-40B4-BE49-F238E27FC236}">
                    <a16:creationId xmlns:a16="http://schemas.microsoft.com/office/drawing/2014/main" id="{605A9557-35A9-D901-8F33-7274D1C52FF0}"/>
                  </a:ext>
                </a:extLst>
              </p:cNvPr>
              <p:cNvSpPr/>
              <p:nvPr/>
            </p:nvSpPr>
            <p:spPr>
              <a:xfrm rot="5400000">
                <a:off x="5374477" y="2148241"/>
                <a:ext cx="117951" cy="141819"/>
              </a:xfrm>
              <a:custGeom>
                <a:avLst/>
                <a:gdLst>
                  <a:gd name="connsiteX0" fmla="*/ 33802 w 59150"/>
                  <a:gd name="connsiteY0" fmla="*/ -32 h 50672"/>
                  <a:gd name="connsiteX1" fmla="*/ 8751 w 59150"/>
                  <a:gd name="connsiteY1" fmla="*/ 22637 h 50672"/>
                  <a:gd name="connsiteX2" fmla="*/ -107 w 59150"/>
                  <a:gd name="connsiteY2" fmla="*/ 22637 h 50672"/>
                  <a:gd name="connsiteX3" fmla="*/ 13037 w 59150"/>
                  <a:gd name="connsiteY3" fmla="*/ 38068 h 50672"/>
                  <a:gd name="connsiteX4" fmla="*/ 26087 w 59150"/>
                  <a:gd name="connsiteY4" fmla="*/ 22637 h 50672"/>
                  <a:gd name="connsiteX5" fmla="*/ 17705 w 59150"/>
                  <a:gd name="connsiteY5" fmla="*/ 22637 h 50672"/>
                  <a:gd name="connsiteX6" fmla="*/ 36517 w 59150"/>
                  <a:gd name="connsiteY6" fmla="*/ 9350 h 50672"/>
                  <a:gd name="connsiteX7" fmla="*/ 49804 w 59150"/>
                  <a:gd name="connsiteY7" fmla="*/ 28161 h 50672"/>
                  <a:gd name="connsiteX8" fmla="*/ 33802 w 59150"/>
                  <a:gd name="connsiteY8" fmla="*/ 41687 h 50672"/>
                  <a:gd name="connsiteX9" fmla="*/ 33802 w 59150"/>
                  <a:gd name="connsiteY9" fmla="*/ 50640 h 50672"/>
                  <a:gd name="connsiteX10" fmla="*/ 59043 w 59150"/>
                  <a:gd name="connsiteY10" fmla="*/ 25399 h 50672"/>
                  <a:gd name="connsiteX11" fmla="*/ 33802 w 59150"/>
                  <a:gd name="connsiteY11" fmla="*/ 158 h 5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150" h="50672">
                    <a:moveTo>
                      <a:pt x="33802" y="-32"/>
                    </a:moveTo>
                    <a:cubicBezTo>
                      <a:pt x="20876" y="-4"/>
                      <a:pt x="10066" y="9778"/>
                      <a:pt x="8751" y="22637"/>
                    </a:cubicBezTo>
                    <a:lnTo>
                      <a:pt x="-107" y="22637"/>
                    </a:lnTo>
                    <a:lnTo>
                      <a:pt x="13037" y="38068"/>
                    </a:lnTo>
                    <a:lnTo>
                      <a:pt x="26087" y="22637"/>
                    </a:lnTo>
                    <a:lnTo>
                      <a:pt x="17705" y="22637"/>
                    </a:lnTo>
                    <a:cubicBezTo>
                      <a:pt x="19229" y="13769"/>
                      <a:pt x="27658" y="7826"/>
                      <a:pt x="36517" y="9350"/>
                    </a:cubicBezTo>
                    <a:cubicBezTo>
                      <a:pt x="45384" y="10874"/>
                      <a:pt x="51337" y="19294"/>
                      <a:pt x="49804" y="28161"/>
                    </a:cubicBezTo>
                    <a:cubicBezTo>
                      <a:pt x="48470" y="35962"/>
                      <a:pt x="41717" y="41668"/>
                      <a:pt x="33802" y="41687"/>
                    </a:cubicBezTo>
                    <a:lnTo>
                      <a:pt x="33802" y="50640"/>
                    </a:lnTo>
                    <a:cubicBezTo>
                      <a:pt x="47747" y="50640"/>
                      <a:pt x="59043" y="39344"/>
                      <a:pt x="59043" y="25399"/>
                    </a:cubicBezTo>
                    <a:cubicBezTo>
                      <a:pt x="59043" y="11455"/>
                      <a:pt x="47747" y="158"/>
                      <a:pt x="33802" y="158"/>
                    </a:cubicBez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9" name="任意多边形: 形状 388">
                <a:extLst>
                  <a:ext uri="{FF2B5EF4-FFF2-40B4-BE49-F238E27FC236}">
                    <a16:creationId xmlns:a16="http://schemas.microsoft.com/office/drawing/2014/main" id="{DB6DB806-5053-58B8-B2E4-EB455205AEFD}"/>
                  </a:ext>
                </a:extLst>
              </p:cNvPr>
              <p:cNvSpPr/>
              <p:nvPr/>
            </p:nvSpPr>
            <p:spPr>
              <a:xfrm rot="5400000">
                <a:off x="10367686" y="2170808"/>
                <a:ext cx="34189" cy="48251"/>
              </a:xfrm>
              <a:custGeom>
                <a:avLst/>
                <a:gdLst>
                  <a:gd name="connsiteX0" fmla="*/ 16752 w 17145"/>
                  <a:gd name="connsiteY0" fmla="*/ 12255 h 17240"/>
                  <a:gd name="connsiteX1" fmla="*/ 14276 w 17145"/>
                  <a:gd name="connsiteY1" fmla="*/ 12255 h 17240"/>
                  <a:gd name="connsiteX2" fmla="*/ 14276 w 17145"/>
                  <a:gd name="connsiteY2" fmla="*/ 17208 h 17240"/>
                  <a:gd name="connsiteX3" fmla="*/ 9418 w 17145"/>
                  <a:gd name="connsiteY3" fmla="*/ 17208 h 17240"/>
                  <a:gd name="connsiteX4" fmla="*/ 9418 w 17145"/>
                  <a:gd name="connsiteY4" fmla="*/ 12255 h 17240"/>
                  <a:gd name="connsiteX5" fmla="*/ -107 w 17145"/>
                  <a:gd name="connsiteY5" fmla="*/ 12255 h 17240"/>
                  <a:gd name="connsiteX6" fmla="*/ -107 w 17145"/>
                  <a:gd name="connsiteY6" fmla="*/ 7397 h 17240"/>
                  <a:gd name="connsiteX7" fmla="*/ 2274 w 17145"/>
                  <a:gd name="connsiteY7" fmla="*/ 7397 h 17240"/>
                  <a:gd name="connsiteX8" fmla="*/ 2274 w 17145"/>
                  <a:gd name="connsiteY8" fmla="*/ 4921 h 17240"/>
                  <a:gd name="connsiteX9" fmla="*/ 4751 w 17145"/>
                  <a:gd name="connsiteY9" fmla="*/ 4921 h 17240"/>
                  <a:gd name="connsiteX10" fmla="*/ 4751 w 17145"/>
                  <a:gd name="connsiteY10" fmla="*/ 2444 h 17240"/>
                  <a:gd name="connsiteX11" fmla="*/ 7227 w 17145"/>
                  <a:gd name="connsiteY11" fmla="*/ 2444 h 17240"/>
                  <a:gd name="connsiteX12" fmla="*/ 7227 w 17145"/>
                  <a:gd name="connsiteY12" fmla="*/ -32 h 17240"/>
                  <a:gd name="connsiteX13" fmla="*/ 14561 w 17145"/>
                  <a:gd name="connsiteY13" fmla="*/ -32 h 17240"/>
                  <a:gd name="connsiteX14" fmla="*/ 14561 w 17145"/>
                  <a:gd name="connsiteY14" fmla="*/ 9493 h 17240"/>
                  <a:gd name="connsiteX15" fmla="*/ 17038 w 17145"/>
                  <a:gd name="connsiteY15" fmla="*/ 9493 h 17240"/>
                  <a:gd name="connsiteX16" fmla="*/ 9418 w 17145"/>
                  <a:gd name="connsiteY16" fmla="*/ 9778 h 17240"/>
                  <a:gd name="connsiteX17" fmla="*/ 9418 w 17145"/>
                  <a:gd name="connsiteY17" fmla="*/ 4921 h 17240"/>
                  <a:gd name="connsiteX18" fmla="*/ 6941 w 17145"/>
                  <a:gd name="connsiteY18" fmla="*/ 4921 h 17240"/>
                  <a:gd name="connsiteX19" fmla="*/ 6941 w 17145"/>
                  <a:gd name="connsiteY19" fmla="*/ 7397 h 17240"/>
                  <a:gd name="connsiteX20" fmla="*/ 4465 w 17145"/>
                  <a:gd name="connsiteY20" fmla="*/ 7397 h 17240"/>
                  <a:gd name="connsiteX21" fmla="*/ 4465 w 17145"/>
                  <a:gd name="connsiteY21" fmla="*/ 9778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145" h="17240">
                    <a:moveTo>
                      <a:pt x="16752" y="12255"/>
                    </a:moveTo>
                    <a:lnTo>
                      <a:pt x="14276" y="12255"/>
                    </a:lnTo>
                    <a:lnTo>
                      <a:pt x="14276" y="17208"/>
                    </a:lnTo>
                    <a:lnTo>
                      <a:pt x="9418" y="17208"/>
                    </a:lnTo>
                    <a:lnTo>
                      <a:pt x="9418" y="12255"/>
                    </a:lnTo>
                    <a:lnTo>
                      <a:pt x="-107" y="12255"/>
                    </a:lnTo>
                    <a:lnTo>
                      <a:pt x="-107" y="7397"/>
                    </a:lnTo>
                    <a:lnTo>
                      <a:pt x="2274" y="7397"/>
                    </a:lnTo>
                    <a:lnTo>
                      <a:pt x="2274" y="4921"/>
                    </a:lnTo>
                    <a:lnTo>
                      <a:pt x="4751" y="4921"/>
                    </a:lnTo>
                    <a:lnTo>
                      <a:pt x="4751" y="2444"/>
                    </a:lnTo>
                    <a:lnTo>
                      <a:pt x="7227" y="2444"/>
                    </a:lnTo>
                    <a:lnTo>
                      <a:pt x="7227" y="-32"/>
                    </a:lnTo>
                    <a:lnTo>
                      <a:pt x="14561" y="-32"/>
                    </a:lnTo>
                    <a:lnTo>
                      <a:pt x="14561" y="9493"/>
                    </a:lnTo>
                    <a:lnTo>
                      <a:pt x="17038" y="9493"/>
                    </a:lnTo>
                    <a:close/>
                    <a:moveTo>
                      <a:pt x="9418" y="9778"/>
                    </a:moveTo>
                    <a:lnTo>
                      <a:pt x="9418" y="4921"/>
                    </a:lnTo>
                    <a:lnTo>
                      <a:pt x="6941" y="4921"/>
                    </a:lnTo>
                    <a:lnTo>
                      <a:pt x="6941" y="7397"/>
                    </a:lnTo>
                    <a:lnTo>
                      <a:pt x="4465" y="7397"/>
                    </a:lnTo>
                    <a:lnTo>
                      <a:pt x="4465" y="977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0" name="任意多边形: 形状 389">
                <a:extLst>
                  <a:ext uri="{FF2B5EF4-FFF2-40B4-BE49-F238E27FC236}">
                    <a16:creationId xmlns:a16="http://schemas.microsoft.com/office/drawing/2014/main" id="{7397B054-D392-AF11-7A05-EA37F354B425}"/>
                  </a:ext>
                </a:extLst>
              </p:cNvPr>
              <p:cNvSpPr/>
              <p:nvPr/>
            </p:nvSpPr>
            <p:spPr>
              <a:xfrm rot="5400000">
                <a:off x="10367591" y="2209271"/>
                <a:ext cx="34378" cy="48251"/>
              </a:xfrm>
              <a:custGeom>
                <a:avLst/>
                <a:gdLst>
                  <a:gd name="connsiteX0" fmla="*/ 17133 w 17240"/>
                  <a:gd name="connsiteY0" fmla="*/ 4921 h 17240"/>
                  <a:gd name="connsiteX1" fmla="*/ 14561 w 17240"/>
                  <a:gd name="connsiteY1" fmla="*/ 4921 h 17240"/>
                  <a:gd name="connsiteX2" fmla="*/ 14561 w 17240"/>
                  <a:gd name="connsiteY2" fmla="*/ 7397 h 17240"/>
                  <a:gd name="connsiteX3" fmla="*/ 12180 w 17240"/>
                  <a:gd name="connsiteY3" fmla="*/ 7397 h 17240"/>
                  <a:gd name="connsiteX4" fmla="*/ 12180 w 17240"/>
                  <a:gd name="connsiteY4" fmla="*/ 9778 h 17240"/>
                  <a:gd name="connsiteX5" fmla="*/ 9704 w 17240"/>
                  <a:gd name="connsiteY5" fmla="*/ 9778 h 17240"/>
                  <a:gd name="connsiteX6" fmla="*/ 9704 w 17240"/>
                  <a:gd name="connsiteY6" fmla="*/ 17208 h 17240"/>
                  <a:gd name="connsiteX7" fmla="*/ 4846 w 17240"/>
                  <a:gd name="connsiteY7" fmla="*/ 17208 h 17240"/>
                  <a:gd name="connsiteX8" fmla="*/ 4846 w 17240"/>
                  <a:gd name="connsiteY8" fmla="*/ 9778 h 17240"/>
                  <a:gd name="connsiteX9" fmla="*/ 7227 w 17240"/>
                  <a:gd name="connsiteY9" fmla="*/ 9778 h 17240"/>
                  <a:gd name="connsiteX10" fmla="*/ 7227 w 17240"/>
                  <a:gd name="connsiteY10" fmla="*/ 7397 h 17240"/>
                  <a:gd name="connsiteX11" fmla="*/ 9704 w 17240"/>
                  <a:gd name="connsiteY11" fmla="*/ 7397 h 17240"/>
                  <a:gd name="connsiteX12" fmla="*/ 9704 w 17240"/>
                  <a:gd name="connsiteY12" fmla="*/ 4921 h 17240"/>
                  <a:gd name="connsiteX13" fmla="*/ 12180 w 17240"/>
                  <a:gd name="connsiteY13" fmla="*/ 4921 h 17240"/>
                  <a:gd name="connsiteX14" fmla="*/ 12180 w 17240"/>
                  <a:gd name="connsiteY14" fmla="*/ 2444 h 17240"/>
                  <a:gd name="connsiteX15" fmla="*/ 4846 w 17240"/>
                  <a:gd name="connsiteY15" fmla="*/ 2444 h 17240"/>
                  <a:gd name="connsiteX16" fmla="*/ 4846 w 17240"/>
                  <a:gd name="connsiteY16" fmla="*/ 4921 h 17240"/>
                  <a:gd name="connsiteX17" fmla="*/ -107 w 17240"/>
                  <a:gd name="connsiteY17" fmla="*/ 4921 h 17240"/>
                  <a:gd name="connsiteX18" fmla="*/ -107 w 17240"/>
                  <a:gd name="connsiteY18" fmla="*/ -32 h 17240"/>
                  <a:gd name="connsiteX19" fmla="*/ 17133 w 17240"/>
                  <a:gd name="connsiteY1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240" h="17240">
                    <a:moveTo>
                      <a:pt x="17133" y="4921"/>
                    </a:moveTo>
                    <a:lnTo>
                      <a:pt x="14561" y="4921"/>
                    </a:lnTo>
                    <a:lnTo>
                      <a:pt x="14561" y="7397"/>
                    </a:lnTo>
                    <a:lnTo>
                      <a:pt x="12180" y="7397"/>
                    </a:lnTo>
                    <a:lnTo>
                      <a:pt x="12180" y="9778"/>
                    </a:lnTo>
                    <a:lnTo>
                      <a:pt x="9704" y="9778"/>
                    </a:lnTo>
                    <a:lnTo>
                      <a:pt x="9704" y="17208"/>
                    </a:lnTo>
                    <a:lnTo>
                      <a:pt x="4846" y="17208"/>
                    </a:lnTo>
                    <a:lnTo>
                      <a:pt x="4846" y="9778"/>
                    </a:lnTo>
                    <a:lnTo>
                      <a:pt x="7227" y="9778"/>
                    </a:lnTo>
                    <a:lnTo>
                      <a:pt x="7227" y="7397"/>
                    </a:lnTo>
                    <a:lnTo>
                      <a:pt x="9704" y="7397"/>
                    </a:lnTo>
                    <a:lnTo>
                      <a:pt x="9704" y="4921"/>
                    </a:lnTo>
                    <a:lnTo>
                      <a:pt x="12180" y="4921"/>
                    </a:lnTo>
                    <a:lnTo>
                      <a:pt x="12180" y="2444"/>
                    </a:lnTo>
                    <a:lnTo>
                      <a:pt x="4846" y="2444"/>
                    </a:lnTo>
                    <a:lnTo>
                      <a:pt x="4846" y="4921"/>
                    </a:lnTo>
                    <a:lnTo>
                      <a:pt x="-107" y="4921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1" name="任意多边形: 形状 390">
                <a:extLst>
                  <a:ext uri="{FF2B5EF4-FFF2-40B4-BE49-F238E27FC236}">
                    <a16:creationId xmlns:a16="http://schemas.microsoft.com/office/drawing/2014/main" id="{727836E5-71B1-2DB8-DB70-EDE49FF1F240}"/>
                  </a:ext>
                </a:extLst>
              </p:cNvPr>
              <p:cNvSpPr/>
              <p:nvPr/>
            </p:nvSpPr>
            <p:spPr>
              <a:xfrm rot="5400000">
                <a:off x="10367288" y="2249273"/>
                <a:ext cx="34189" cy="47450"/>
              </a:xfrm>
              <a:custGeom>
                <a:avLst/>
                <a:gdLst>
                  <a:gd name="connsiteX0" fmla="*/ 17038 w 17145"/>
                  <a:gd name="connsiteY0" fmla="*/ 14446 h 16954"/>
                  <a:gd name="connsiteX1" fmla="*/ 14561 w 17145"/>
                  <a:gd name="connsiteY1" fmla="*/ 14446 h 16954"/>
                  <a:gd name="connsiteX2" fmla="*/ 14561 w 17145"/>
                  <a:gd name="connsiteY2" fmla="*/ 16922 h 16954"/>
                  <a:gd name="connsiteX3" fmla="*/ 2274 w 17145"/>
                  <a:gd name="connsiteY3" fmla="*/ 16922 h 16954"/>
                  <a:gd name="connsiteX4" fmla="*/ 2274 w 17145"/>
                  <a:gd name="connsiteY4" fmla="*/ 14446 h 16954"/>
                  <a:gd name="connsiteX5" fmla="*/ -107 w 17145"/>
                  <a:gd name="connsiteY5" fmla="*/ 14446 h 16954"/>
                  <a:gd name="connsiteX6" fmla="*/ -107 w 17145"/>
                  <a:gd name="connsiteY6" fmla="*/ 4921 h 16954"/>
                  <a:gd name="connsiteX7" fmla="*/ 2274 w 17145"/>
                  <a:gd name="connsiteY7" fmla="*/ 4921 h 16954"/>
                  <a:gd name="connsiteX8" fmla="*/ 2274 w 17145"/>
                  <a:gd name="connsiteY8" fmla="*/ 2444 h 16954"/>
                  <a:gd name="connsiteX9" fmla="*/ 4751 w 17145"/>
                  <a:gd name="connsiteY9" fmla="*/ 2444 h 16954"/>
                  <a:gd name="connsiteX10" fmla="*/ 4751 w 17145"/>
                  <a:gd name="connsiteY10" fmla="*/ -32 h 16954"/>
                  <a:gd name="connsiteX11" fmla="*/ 14276 w 17145"/>
                  <a:gd name="connsiteY11" fmla="*/ -32 h 16954"/>
                  <a:gd name="connsiteX12" fmla="*/ 14276 w 17145"/>
                  <a:gd name="connsiteY12" fmla="*/ 2444 h 16954"/>
                  <a:gd name="connsiteX13" fmla="*/ 6941 w 17145"/>
                  <a:gd name="connsiteY13" fmla="*/ 2444 h 16954"/>
                  <a:gd name="connsiteX14" fmla="*/ 6941 w 17145"/>
                  <a:gd name="connsiteY14" fmla="*/ 4921 h 16954"/>
                  <a:gd name="connsiteX15" fmla="*/ 4465 w 17145"/>
                  <a:gd name="connsiteY15" fmla="*/ 4921 h 16954"/>
                  <a:gd name="connsiteX16" fmla="*/ 4465 w 17145"/>
                  <a:gd name="connsiteY16" fmla="*/ 7397 h 16954"/>
                  <a:gd name="connsiteX17" fmla="*/ 13990 w 17145"/>
                  <a:gd name="connsiteY17" fmla="*/ 7397 h 16954"/>
                  <a:gd name="connsiteX18" fmla="*/ 13990 w 17145"/>
                  <a:gd name="connsiteY18" fmla="*/ 9778 h 16954"/>
                  <a:gd name="connsiteX19" fmla="*/ 16466 w 17145"/>
                  <a:gd name="connsiteY19" fmla="*/ 9778 h 16954"/>
                  <a:gd name="connsiteX20" fmla="*/ 12085 w 17145"/>
                  <a:gd name="connsiteY20" fmla="*/ 14446 h 16954"/>
                  <a:gd name="connsiteX21" fmla="*/ 12085 w 17145"/>
                  <a:gd name="connsiteY21" fmla="*/ 9493 h 16954"/>
                  <a:gd name="connsiteX22" fmla="*/ 4751 w 17145"/>
                  <a:gd name="connsiteY22" fmla="*/ 9493 h 16954"/>
                  <a:gd name="connsiteX23" fmla="*/ 4751 w 17145"/>
                  <a:gd name="connsiteY23" fmla="*/ 14446 h 1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145" h="16954">
                    <a:moveTo>
                      <a:pt x="17038" y="14446"/>
                    </a:moveTo>
                    <a:lnTo>
                      <a:pt x="14561" y="14446"/>
                    </a:lnTo>
                    <a:lnTo>
                      <a:pt x="14561" y="16922"/>
                    </a:lnTo>
                    <a:lnTo>
                      <a:pt x="2274" y="16922"/>
                    </a:lnTo>
                    <a:lnTo>
                      <a:pt x="2274" y="14446"/>
                    </a:lnTo>
                    <a:lnTo>
                      <a:pt x="-107" y="14446"/>
                    </a:lnTo>
                    <a:lnTo>
                      <a:pt x="-107" y="4921"/>
                    </a:lnTo>
                    <a:lnTo>
                      <a:pt x="2274" y="4921"/>
                    </a:lnTo>
                    <a:lnTo>
                      <a:pt x="2274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4276" y="-32"/>
                    </a:lnTo>
                    <a:lnTo>
                      <a:pt x="14276" y="2444"/>
                    </a:lnTo>
                    <a:lnTo>
                      <a:pt x="6941" y="2444"/>
                    </a:lnTo>
                    <a:lnTo>
                      <a:pt x="6941" y="4921"/>
                    </a:lnTo>
                    <a:lnTo>
                      <a:pt x="4465" y="4921"/>
                    </a:lnTo>
                    <a:lnTo>
                      <a:pt x="4465" y="7397"/>
                    </a:lnTo>
                    <a:lnTo>
                      <a:pt x="13990" y="7397"/>
                    </a:lnTo>
                    <a:lnTo>
                      <a:pt x="13990" y="9778"/>
                    </a:lnTo>
                    <a:lnTo>
                      <a:pt x="16466" y="9778"/>
                    </a:lnTo>
                    <a:close/>
                    <a:moveTo>
                      <a:pt x="12085" y="14446"/>
                    </a:moveTo>
                    <a:lnTo>
                      <a:pt x="12085" y="9493"/>
                    </a:lnTo>
                    <a:lnTo>
                      <a:pt x="4751" y="9493"/>
                    </a:lnTo>
                    <a:lnTo>
                      <a:pt x="4751" y="1444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2" name="任意多边形: 形状 391">
                <a:extLst>
                  <a:ext uri="{FF2B5EF4-FFF2-40B4-BE49-F238E27FC236}">
                    <a16:creationId xmlns:a16="http://schemas.microsoft.com/office/drawing/2014/main" id="{2D5B49C3-5583-A8E9-AC2C-AB6F6FFC58A8}"/>
                  </a:ext>
                </a:extLst>
              </p:cNvPr>
              <p:cNvSpPr/>
              <p:nvPr/>
            </p:nvSpPr>
            <p:spPr>
              <a:xfrm rot="5400000">
                <a:off x="10340229" y="2310123"/>
                <a:ext cx="34189" cy="6664"/>
              </a:xfrm>
              <a:custGeom>
                <a:avLst/>
                <a:gdLst>
                  <a:gd name="connsiteX0" fmla="*/ 17038 w 17145"/>
                  <a:gd name="connsiteY0" fmla="*/ 2349 h 2381"/>
                  <a:gd name="connsiteX1" fmla="*/ -107 w 17145"/>
                  <a:gd name="connsiteY1" fmla="*/ 2349 h 2381"/>
                  <a:gd name="connsiteX2" fmla="*/ -107 w 17145"/>
                  <a:gd name="connsiteY2" fmla="*/ -32 h 2381"/>
                  <a:gd name="connsiteX3" fmla="*/ 17038 w 17145"/>
                  <a:gd name="connsiteY3" fmla="*/ -32 h 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2381">
                    <a:moveTo>
                      <a:pt x="17038" y="2349"/>
                    </a:moveTo>
                    <a:lnTo>
                      <a:pt x="-107" y="2349"/>
                    </a:lnTo>
                    <a:lnTo>
                      <a:pt x="-107" y="-32"/>
                    </a:lnTo>
                    <a:lnTo>
                      <a:pt x="17038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3" name="任意多边形: 形状 392">
                <a:extLst>
                  <a:ext uri="{FF2B5EF4-FFF2-40B4-BE49-F238E27FC236}">
                    <a16:creationId xmlns:a16="http://schemas.microsoft.com/office/drawing/2014/main" id="{A98F255A-5142-23EA-B1A7-81888DE763E4}"/>
                  </a:ext>
                </a:extLst>
              </p:cNvPr>
              <p:cNvSpPr/>
              <p:nvPr/>
            </p:nvSpPr>
            <p:spPr>
              <a:xfrm rot="5400000">
                <a:off x="10367591" y="2329880"/>
                <a:ext cx="34378" cy="48251"/>
              </a:xfrm>
              <a:custGeom>
                <a:avLst/>
                <a:gdLst>
                  <a:gd name="connsiteX0" fmla="*/ 17133 w 17240"/>
                  <a:gd name="connsiteY0" fmla="*/ 2444 h 17240"/>
                  <a:gd name="connsiteX1" fmla="*/ 4846 w 17240"/>
                  <a:gd name="connsiteY1" fmla="*/ 2444 h 17240"/>
                  <a:gd name="connsiteX2" fmla="*/ 4846 w 17240"/>
                  <a:gd name="connsiteY2" fmla="*/ 7397 h 17240"/>
                  <a:gd name="connsiteX3" fmla="*/ 14371 w 17240"/>
                  <a:gd name="connsiteY3" fmla="*/ 7397 h 17240"/>
                  <a:gd name="connsiteX4" fmla="*/ 14371 w 17240"/>
                  <a:gd name="connsiteY4" fmla="*/ 9778 h 17240"/>
                  <a:gd name="connsiteX5" fmla="*/ 4846 w 17240"/>
                  <a:gd name="connsiteY5" fmla="*/ 9778 h 17240"/>
                  <a:gd name="connsiteX6" fmla="*/ 4846 w 17240"/>
                  <a:gd name="connsiteY6" fmla="*/ 17208 h 17240"/>
                  <a:gd name="connsiteX7" fmla="*/ -107 w 17240"/>
                  <a:gd name="connsiteY7" fmla="*/ 17208 h 17240"/>
                  <a:gd name="connsiteX8" fmla="*/ -107 w 17240"/>
                  <a:gd name="connsiteY8" fmla="*/ -32 h 17240"/>
                  <a:gd name="connsiteX9" fmla="*/ 17133 w 17240"/>
                  <a:gd name="connsiteY9" fmla="*/ -32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40" h="17240">
                    <a:moveTo>
                      <a:pt x="17133" y="2444"/>
                    </a:moveTo>
                    <a:lnTo>
                      <a:pt x="4846" y="2444"/>
                    </a:lnTo>
                    <a:lnTo>
                      <a:pt x="4846" y="7397"/>
                    </a:lnTo>
                    <a:lnTo>
                      <a:pt x="14371" y="7397"/>
                    </a:lnTo>
                    <a:lnTo>
                      <a:pt x="14371" y="9778"/>
                    </a:lnTo>
                    <a:lnTo>
                      <a:pt x="4846" y="9778"/>
                    </a:lnTo>
                    <a:lnTo>
                      <a:pt x="4846" y="17208"/>
                    </a:lnTo>
                    <a:lnTo>
                      <a:pt x="-107" y="17208"/>
                    </a:lnTo>
                    <a:lnTo>
                      <a:pt x="-107" y="-32"/>
                    </a:lnTo>
                    <a:lnTo>
                      <a:pt x="17133" y="-3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4" name="任意多边形: 形状 393">
                <a:extLst>
                  <a:ext uri="{FF2B5EF4-FFF2-40B4-BE49-F238E27FC236}">
                    <a16:creationId xmlns:a16="http://schemas.microsoft.com/office/drawing/2014/main" id="{182CCCF8-E315-5EDC-2E0E-121D162E0263}"/>
                  </a:ext>
                </a:extLst>
              </p:cNvPr>
              <p:cNvSpPr/>
              <p:nvPr/>
            </p:nvSpPr>
            <p:spPr>
              <a:xfrm rot="5400000">
                <a:off x="10367402" y="2370717"/>
                <a:ext cx="34757" cy="48251"/>
              </a:xfrm>
              <a:custGeom>
                <a:avLst/>
                <a:gdLst>
                  <a:gd name="connsiteX0" fmla="*/ 17038 w 17430"/>
                  <a:gd name="connsiteY0" fmla="*/ 17208 h 17240"/>
                  <a:gd name="connsiteX1" fmla="*/ 4751 w 17430"/>
                  <a:gd name="connsiteY1" fmla="*/ 17208 h 17240"/>
                  <a:gd name="connsiteX2" fmla="*/ 4751 w 17430"/>
                  <a:gd name="connsiteY2" fmla="*/ 14636 h 17240"/>
                  <a:gd name="connsiteX3" fmla="*/ 2369 w 17430"/>
                  <a:gd name="connsiteY3" fmla="*/ 14636 h 17240"/>
                  <a:gd name="connsiteX4" fmla="*/ 2369 w 17430"/>
                  <a:gd name="connsiteY4" fmla="*/ 12255 h 17240"/>
                  <a:gd name="connsiteX5" fmla="*/ -107 w 17430"/>
                  <a:gd name="connsiteY5" fmla="*/ 12255 h 17240"/>
                  <a:gd name="connsiteX6" fmla="*/ -107 w 17430"/>
                  <a:gd name="connsiteY6" fmla="*/ 4921 h 17240"/>
                  <a:gd name="connsiteX7" fmla="*/ 2369 w 17430"/>
                  <a:gd name="connsiteY7" fmla="*/ 4921 h 17240"/>
                  <a:gd name="connsiteX8" fmla="*/ 2369 w 17430"/>
                  <a:gd name="connsiteY8" fmla="*/ 2444 h 17240"/>
                  <a:gd name="connsiteX9" fmla="*/ 4751 w 17430"/>
                  <a:gd name="connsiteY9" fmla="*/ 2444 h 17240"/>
                  <a:gd name="connsiteX10" fmla="*/ 4751 w 17430"/>
                  <a:gd name="connsiteY10" fmla="*/ -32 h 17240"/>
                  <a:gd name="connsiteX11" fmla="*/ 17038 w 17430"/>
                  <a:gd name="connsiteY11" fmla="*/ -32 h 17240"/>
                  <a:gd name="connsiteX12" fmla="*/ 17038 w 17430"/>
                  <a:gd name="connsiteY12" fmla="*/ 2444 h 17240"/>
                  <a:gd name="connsiteX13" fmla="*/ 7513 w 17430"/>
                  <a:gd name="connsiteY13" fmla="*/ 2444 h 17240"/>
                  <a:gd name="connsiteX14" fmla="*/ 7513 w 17430"/>
                  <a:gd name="connsiteY14" fmla="*/ 4921 h 17240"/>
                  <a:gd name="connsiteX15" fmla="*/ 5036 w 17430"/>
                  <a:gd name="connsiteY15" fmla="*/ 4921 h 17240"/>
                  <a:gd name="connsiteX16" fmla="*/ 5036 w 17430"/>
                  <a:gd name="connsiteY16" fmla="*/ 12255 h 17240"/>
                  <a:gd name="connsiteX17" fmla="*/ 7513 w 17430"/>
                  <a:gd name="connsiteY17" fmla="*/ 12255 h 17240"/>
                  <a:gd name="connsiteX18" fmla="*/ 7513 w 17430"/>
                  <a:gd name="connsiteY18" fmla="*/ 14731 h 17240"/>
                  <a:gd name="connsiteX19" fmla="*/ 12466 w 17430"/>
                  <a:gd name="connsiteY19" fmla="*/ 14731 h 17240"/>
                  <a:gd name="connsiteX20" fmla="*/ 12466 w 17430"/>
                  <a:gd name="connsiteY20" fmla="*/ 9778 h 17240"/>
                  <a:gd name="connsiteX21" fmla="*/ 9990 w 17430"/>
                  <a:gd name="connsiteY21" fmla="*/ 9778 h 17240"/>
                  <a:gd name="connsiteX22" fmla="*/ 9990 w 17430"/>
                  <a:gd name="connsiteY22" fmla="*/ 7397 h 17240"/>
                  <a:gd name="connsiteX23" fmla="*/ 17324 w 17430"/>
                  <a:gd name="connsiteY23" fmla="*/ 7397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430" h="17240">
                    <a:moveTo>
                      <a:pt x="17038" y="17208"/>
                    </a:moveTo>
                    <a:lnTo>
                      <a:pt x="4751" y="17208"/>
                    </a:lnTo>
                    <a:lnTo>
                      <a:pt x="4751" y="14636"/>
                    </a:lnTo>
                    <a:lnTo>
                      <a:pt x="2369" y="14636"/>
                    </a:lnTo>
                    <a:lnTo>
                      <a:pt x="2369" y="12255"/>
                    </a:lnTo>
                    <a:lnTo>
                      <a:pt x="-107" y="12255"/>
                    </a:lnTo>
                    <a:lnTo>
                      <a:pt x="-107" y="4921"/>
                    </a:lnTo>
                    <a:lnTo>
                      <a:pt x="2369" y="4921"/>
                    </a:lnTo>
                    <a:lnTo>
                      <a:pt x="2369" y="2444"/>
                    </a:lnTo>
                    <a:lnTo>
                      <a:pt x="4751" y="2444"/>
                    </a:lnTo>
                    <a:lnTo>
                      <a:pt x="4751" y="-32"/>
                    </a:lnTo>
                    <a:lnTo>
                      <a:pt x="17038" y="-32"/>
                    </a:lnTo>
                    <a:lnTo>
                      <a:pt x="17038" y="2444"/>
                    </a:lnTo>
                    <a:lnTo>
                      <a:pt x="7513" y="2444"/>
                    </a:lnTo>
                    <a:lnTo>
                      <a:pt x="7513" y="4921"/>
                    </a:lnTo>
                    <a:lnTo>
                      <a:pt x="5036" y="4921"/>
                    </a:lnTo>
                    <a:lnTo>
                      <a:pt x="5036" y="12255"/>
                    </a:lnTo>
                    <a:lnTo>
                      <a:pt x="7513" y="12255"/>
                    </a:lnTo>
                    <a:lnTo>
                      <a:pt x="7513" y="14731"/>
                    </a:lnTo>
                    <a:lnTo>
                      <a:pt x="12466" y="14731"/>
                    </a:lnTo>
                    <a:lnTo>
                      <a:pt x="12466" y="9778"/>
                    </a:lnTo>
                    <a:lnTo>
                      <a:pt x="9990" y="9778"/>
                    </a:lnTo>
                    <a:lnTo>
                      <a:pt x="9990" y="7397"/>
                    </a:lnTo>
                    <a:lnTo>
                      <a:pt x="17324" y="739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5" name="任意多边形: 形状 394">
                <a:extLst>
                  <a:ext uri="{FF2B5EF4-FFF2-40B4-BE49-F238E27FC236}">
                    <a16:creationId xmlns:a16="http://schemas.microsoft.com/office/drawing/2014/main" id="{7704D13D-4263-F548-F41E-EEAD055EC483}"/>
                  </a:ext>
                </a:extLst>
              </p:cNvPr>
              <p:cNvSpPr/>
              <p:nvPr/>
            </p:nvSpPr>
            <p:spPr>
              <a:xfrm rot="5400000">
                <a:off x="5365767" y="2633275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7111 h 10001"/>
                  <a:gd name="connsiteX7" fmla="*/ 2750 w 10001"/>
                  <a:gd name="connsiteY7" fmla="*/ 7111 h 10001"/>
                  <a:gd name="connsiteX8" fmla="*/ 2750 w 10001"/>
                  <a:gd name="connsiteY8" fmla="*/ 8540 h 10001"/>
                  <a:gd name="connsiteX9" fmla="*/ 7037 w 10001"/>
                  <a:gd name="connsiteY9" fmla="*/ 8540 h 10001"/>
                  <a:gd name="connsiteX10" fmla="*/ 7037 w 10001"/>
                  <a:gd name="connsiteY10" fmla="*/ 4254 h 10001"/>
                  <a:gd name="connsiteX11" fmla="*/ -107 w 10001"/>
                  <a:gd name="connsiteY11" fmla="*/ 4254 h 10001"/>
                  <a:gd name="connsiteX12" fmla="*/ -107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1396 h 10001"/>
                  <a:gd name="connsiteX15" fmla="*/ 2750 w 10001"/>
                  <a:gd name="connsiteY15" fmla="*/ 1396 h 10001"/>
                  <a:gd name="connsiteX16" fmla="*/ 2750 w 10001"/>
                  <a:gd name="connsiteY16" fmla="*/ 2825 h 10001"/>
                  <a:gd name="connsiteX17" fmla="*/ 8465 w 10001"/>
                  <a:gd name="connsiteY17" fmla="*/ 2825 h 10001"/>
                  <a:gd name="connsiteX18" fmla="*/ 8465 w 10001"/>
                  <a:gd name="connsiteY18" fmla="*/ 4254 h 10001"/>
                  <a:gd name="connsiteX19" fmla="*/ 9894 w 10001"/>
                  <a:gd name="connsiteY19" fmla="*/ 425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7111"/>
                    </a:lnTo>
                    <a:lnTo>
                      <a:pt x="2750" y="7111"/>
                    </a:lnTo>
                    <a:lnTo>
                      <a:pt x="2750" y="8540"/>
                    </a:lnTo>
                    <a:lnTo>
                      <a:pt x="7037" y="8540"/>
                    </a:lnTo>
                    <a:lnTo>
                      <a:pt x="7037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8465" y="2825"/>
                    </a:lnTo>
                    <a:lnTo>
                      <a:pt x="8465" y="4254"/>
                    </a:lnTo>
                    <a:lnTo>
                      <a:pt x="9894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6" name="任意多边形: 形状 395">
                <a:extLst>
                  <a:ext uri="{FF2B5EF4-FFF2-40B4-BE49-F238E27FC236}">
                    <a16:creationId xmlns:a16="http://schemas.microsoft.com/office/drawing/2014/main" id="{604FFBC8-B94B-48BC-B47A-209F1B500703}"/>
                  </a:ext>
                </a:extLst>
              </p:cNvPr>
              <p:cNvSpPr/>
              <p:nvPr/>
            </p:nvSpPr>
            <p:spPr>
              <a:xfrm rot="5400000">
                <a:off x="5367099" y="2657017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9969 h 10001"/>
                  <a:gd name="connsiteX3" fmla="*/ 5608 w 10001"/>
                  <a:gd name="connsiteY3" fmla="*/ 9969 h 10001"/>
                  <a:gd name="connsiteX4" fmla="*/ 5608 w 10001"/>
                  <a:gd name="connsiteY4" fmla="*/ 7111 h 10001"/>
                  <a:gd name="connsiteX5" fmla="*/ -107 w 10001"/>
                  <a:gd name="connsiteY5" fmla="*/ 7111 h 10001"/>
                  <a:gd name="connsiteX6" fmla="*/ -107 w 10001"/>
                  <a:gd name="connsiteY6" fmla="*/ 4254 h 10001"/>
                  <a:gd name="connsiteX7" fmla="*/ 1226 w 10001"/>
                  <a:gd name="connsiteY7" fmla="*/ 4254 h 10001"/>
                  <a:gd name="connsiteX8" fmla="*/ 1226 w 10001"/>
                  <a:gd name="connsiteY8" fmla="*/ 2825 h 10001"/>
                  <a:gd name="connsiteX9" fmla="*/ 2750 w 10001"/>
                  <a:gd name="connsiteY9" fmla="*/ 2825 h 10001"/>
                  <a:gd name="connsiteX10" fmla="*/ 2750 w 10001"/>
                  <a:gd name="connsiteY10" fmla="*/ 1396 h 10001"/>
                  <a:gd name="connsiteX11" fmla="*/ 4179 w 10001"/>
                  <a:gd name="connsiteY11" fmla="*/ 1396 h 10001"/>
                  <a:gd name="connsiteX12" fmla="*/ 4179 w 10001"/>
                  <a:gd name="connsiteY12" fmla="*/ -32 h 10001"/>
                  <a:gd name="connsiteX13" fmla="*/ 8465 w 10001"/>
                  <a:gd name="connsiteY13" fmla="*/ -32 h 10001"/>
                  <a:gd name="connsiteX14" fmla="*/ 8465 w 10001"/>
                  <a:gd name="connsiteY14" fmla="*/ 5682 h 10001"/>
                  <a:gd name="connsiteX15" fmla="*/ 9894 w 10001"/>
                  <a:gd name="connsiteY15" fmla="*/ 5682 h 10001"/>
                  <a:gd name="connsiteX16" fmla="*/ 5608 w 10001"/>
                  <a:gd name="connsiteY16" fmla="*/ 5682 h 10001"/>
                  <a:gd name="connsiteX17" fmla="*/ 5608 w 10001"/>
                  <a:gd name="connsiteY17" fmla="*/ 2825 h 10001"/>
                  <a:gd name="connsiteX18" fmla="*/ 4179 w 10001"/>
                  <a:gd name="connsiteY18" fmla="*/ 2825 h 10001"/>
                  <a:gd name="connsiteX19" fmla="*/ 4179 w 10001"/>
                  <a:gd name="connsiteY19" fmla="*/ 4254 h 10001"/>
                  <a:gd name="connsiteX20" fmla="*/ 2750 w 10001"/>
                  <a:gd name="connsiteY20" fmla="*/ 4254 h 10001"/>
                  <a:gd name="connsiteX21" fmla="*/ 2750 w 10001"/>
                  <a:gd name="connsiteY21" fmla="*/ 568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9969"/>
                    </a:lnTo>
                    <a:lnTo>
                      <a:pt x="5608" y="9969"/>
                    </a:lnTo>
                    <a:lnTo>
                      <a:pt x="5608" y="7111"/>
                    </a:lnTo>
                    <a:lnTo>
                      <a:pt x="-107" y="7111"/>
                    </a:lnTo>
                    <a:lnTo>
                      <a:pt x="-107" y="4254"/>
                    </a:lnTo>
                    <a:lnTo>
                      <a:pt x="1226" y="4254"/>
                    </a:lnTo>
                    <a:lnTo>
                      <a:pt x="1226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682"/>
                    </a:moveTo>
                    <a:lnTo>
                      <a:pt x="5608" y="2825"/>
                    </a:lnTo>
                    <a:lnTo>
                      <a:pt x="4179" y="2825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7" name="任意多边形: 形状 396">
                <a:extLst>
                  <a:ext uri="{FF2B5EF4-FFF2-40B4-BE49-F238E27FC236}">
                    <a16:creationId xmlns:a16="http://schemas.microsoft.com/office/drawing/2014/main" id="{27F13B17-41CE-9341-6DB3-71E54E2D7CF4}"/>
                  </a:ext>
                </a:extLst>
              </p:cNvPr>
              <p:cNvSpPr/>
              <p:nvPr/>
            </p:nvSpPr>
            <p:spPr>
              <a:xfrm rot="5400000">
                <a:off x="5367004" y="2679145"/>
                <a:ext cx="20132" cy="27990"/>
              </a:xfrm>
              <a:custGeom>
                <a:avLst/>
                <a:gdLst>
                  <a:gd name="connsiteX0" fmla="*/ 9989 w 10096"/>
                  <a:gd name="connsiteY0" fmla="*/ 2825 h 10001"/>
                  <a:gd name="connsiteX1" fmla="*/ 8465 w 10096"/>
                  <a:gd name="connsiteY1" fmla="*/ 2825 h 10001"/>
                  <a:gd name="connsiteX2" fmla="*/ 8465 w 10096"/>
                  <a:gd name="connsiteY2" fmla="*/ 4254 h 10001"/>
                  <a:gd name="connsiteX3" fmla="*/ 7132 w 10096"/>
                  <a:gd name="connsiteY3" fmla="*/ 4254 h 10001"/>
                  <a:gd name="connsiteX4" fmla="*/ 7132 w 10096"/>
                  <a:gd name="connsiteY4" fmla="*/ 5682 h 10001"/>
                  <a:gd name="connsiteX5" fmla="*/ 5703 w 10096"/>
                  <a:gd name="connsiteY5" fmla="*/ 5682 h 10001"/>
                  <a:gd name="connsiteX6" fmla="*/ 5703 w 10096"/>
                  <a:gd name="connsiteY6" fmla="*/ 9969 h 10001"/>
                  <a:gd name="connsiteX7" fmla="*/ 2750 w 10096"/>
                  <a:gd name="connsiteY7" fmla="*/ 9969 h 10001"/>
                  <a:gd name="connsiteX8" fmla="*/ 2750 w 10096"/>
                  <a:gd name="connsiteY8" fmla="*/ 5682 h 10001"/>
                  <a:gd name="connsiteX9" fmla="*/ 4179 w 10096"/>
                  <a:gd name="connsiteY9" fmla="*/ 5682 h 10001"/>
                  <a:gd name="connsiteX10" fmla="*/ 4179 w 10096"/>
                  <a:gd name="connsiteY10" fmla="*/ 4254 h 10001"/>
                  <a:gd name="connsiteX11" fmla="*/ 5703 w 10096"/>
                  <a:gd name="connsiteY11" fmla="*/ 4254 h 10001"/>
                  <a:gd name="connsiteX12" fmla="*/ 5703 w 10096"/>
                  <a:gd name="connsiteY12" fmla="*/ 2825 h 10001"/>
                  <a:gd name="connsiteX13" fmla="*/ 7132 w 10096"/>
                  <a:gd name="connsiteY13" fmla="*/ 2825 h 10001"/>
                  <a:gd name="connsiteX14" fmla="*/ 7132 w 10096"/>
                  <a:gd name="connsiteY14" fmla="*/ 1396 h 10001"/>
                  <a:gd name="connsiteX15" fmla="*/ 2750 w 10096"/>
                  <a:gd name="connsiteY15" fmla="*/ 1396 h 10001"/>
                  <a:gd name="connsiteX16" fmla="*/ 2750 w 10096"/>
                  <a:gd name="connsiteY16" fmla="*/ 2825 h 10001"/>
                  <a:gd name="connsiteX17" fmla="*/ -107 w 10096"/>
                  <a:gd name="connsiteY17" fmla="*/ 2825 h 10001"/>
                  <a:gd name="connsiteX18" fmla="*/ -107 w 10096"/>
                  <a:gd name="connsiteY18" fmla="*/ -32 h 10001"/>
                  <a:gd name="connsiteX19" fmla="*/ 9989 w 10096"/>
                  <a:gd name="connsiteY19" fmla="*/ -32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10001">
                    <a:moveTo>
                      <a:pt x="9989" y="2825"/>
                    </a:moveTo>
                    <a:lnTo>
                      <a:pt x="8465" y="2825"/>
                    </a:lnTo>
                    <a:lnTo>
                      <a:pt x="8465" y="4254"/>
                    </a:lnTo>
                    <a:lnTo>
                      <a:pt x="7132" y="4254"/>
                    </a:lnTo>
                    <a:lnTo>
                      <a:pt x="7132" y="5682"/>
                    </a:lnTo>
                    <a:lnTo>
                      <a:pt x="5703" y="5682"/>
                    </a:lnTo>
                    <a:lnTo>
                      <a:pt x="5703" y="9969"/>
                    </a:lnTo>
                    <a:lnTo>
                      <a:pt x="2750" y="9969"/>
                    </a:lnTo>
                    <a:lnTo>
                      <a:pt x="2750" y="5682"/>
                    </a:lnTo>
                    <a:lnTo>
                      <a:pt x="4179" y="5682"/>
                    </a:lnTo>
                    <a:lnTo>
                      <a:pt x="4179" y="4254"/>
                    </a:lnTo>
                    <a:lnTo>
                      <a:pt x="5703" y="4254"/>
                    </a:lnTo>
                    <a:lnTo>
                      <a:pt x="5703" y="2825"/>
                    </a:lnTo>
                    <a:lnTo>
                      <a:pt x="7132" y="2825"/>
                    </a:lnTo>
                    <a:lnTo>
                      <a:pt x="7132" y="1396"/>
                    </a:lnTo>
                    <a:lnTo>
                      <a:pt x="2750" y="1396"/>
                    </a:lnTo>
                    <a:lnTo>
                      <a:pt x="2750" y="2825"/>
                    </a:lnTo>
                    <a:lnTo>
                      <a:pt x="-107" y="2825"/>
                    </a:lnTo>
                    <a:lnTo>
                      <a:pt x="-107" y="-32"/>
                    </a:lnTo>
                    <a:lnTo>
                      <a:pt x="9989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8" name="任意多边形: 形状 397">
                <a:extLst>
                  <a:ext uri="{FF2B5EF4-FFF2-40B4-BE49-F238E27FC236}">
                    <a16:creationId xmlns:a16="http://schemas.microsoft.com/office/drawing/2014/main" id="{5BF7829C-5F51-6EB0-390D-28F3CA44D241}"/>
                  </a:ext>
                </a:extLst>
              </p:cNvPr>
              <p:cNvSpPr/>
              <p:nvPr/>
            </p:nvSpPr>
            <p:spPr>
              <a:xfrm rot="5400000">
                <a:off x="5365577" y="2702602"/>
                <a:ext cx="20322" cy="27990"/>
              </a:xfrm>
              <a:custGeom>
                <a:avLst/>
                <a:gdLst>
                  <a:gd name="connsiteX0" fmla="*/ 10085 w 10191"/>
                  <a:gd name="connsiteY0" fmla="*/ 8540 h 10001"/>
                  <a:gd name="connsiteX1" fmla="*/ 8656 w 10191"/>
                  <a:gd name="connsiteY1" fmla="*/ 8540 h 10001"/>
                  <a:gd name="connsiteX2" fmla="*/ 8656 w 10191"/>
                  <a:gd name="connsiteY2" fmla="*/ 9969 h 10001"/>
                  <a:gd name="connsiteX3" fmla="*/ 1512 w 10191"/>
                  <a:gd name="connsiteY3" fmla="*/ 9969 h 10001"/>
                  <a:gd name="connsiteX4" fmla="*/ 1512 w 10191"/>
                  <a:gd name="connsiteY4" fmla="*/ 8540 h 10001"/>
                  <a:gd name="connsiteX5" fmla="*/ -107 w 10191"/>
                  <a:gd name="connsiteY5" fmla="*/ 8540 h 10001"/>
                  <a:gd name="connsiteX6" fmla="*/ -107 w 10191"/>
                  <a:gd name="connsiteY6" fmla="*/ 2825 h 10001"/>
                  <a:gd name="connsiteX7" fmla="*/ 1322 w 10191"/>
                  <a:gd name="connsiteY7" fmla="*/ 2825 h 10001"/>
                  <a:gd name="connsiteX8" fmla="*/ 1322 w 10191"/>
                  <a:gd name="connsiteY8" fmla="*/ 1396 h 10001"/>
                  <a:gd name="connsiteX9" fmla="*/ 2750 w 10191"/>
                  <a:gd name="connsiteY9" fmla="*/ 1396 h 10001"/>
                  <a:gd name="connsiteX10" fmla="*/ 2750 w 10191"/>
                  <a:gd name="connsiteY10" fmla="*/ -32 h 10001"/>
                  <a:gd name="connsiteX11" fmla="*/ 8465 w 10191"/>
                  <a:gd name="connsiteY11" fmla="*/ -32 h 10001"/>
                  <a:gd name="connsiteX12" fmla="*/ 8465 w 10191"/>
                  <a:gd name="connsiteY12" fmla="*/ 1396 h 10001"/>
                  <a:gd name="connsiteX13" fmla="*/ 4179 w 10191"/>
                  <a:gd name="connsiteY13" fmla="*/ 1396 h 10001"/>
                  <a:gd name="connsiteX14" fmla="*/ 4179 w 10191"/>
                  <a:gd name="connsiteY14" fmla="*/ 2825 h 10001"/>
                  <a:gd name="connsiteX15" fmla="*/ 2750 w 10191"/>
                  <a:gd name="connsiteY15" fmla="*/ 2825 h 10001"/>
                  <a:gd name="connsiteX16" fmla="*/ 2750 w 10191"/>
                  <a:gd name="connsiteY16" fmla="*/ 4254 h 10001"/>
                  <a:gd name="connsiteX17" fmla="*/ 8465 w 10191"/>
                  <a:gd name="connsiteY17" fmla="*/ 4254 h 10001"/>
                  <a:gd name="connsiteX18" fmla="*/ 8465 w 10191"/>
                  <a:gd name="connsiteY18" fmla="*/ 5682 h 10001"/>
                  <a:gd name="connsiteX19" fmla="*/ 9894 w 10191"/>
                  <a:gd name="connsiteY19" fmla="*/ 5682 h 10001"/>
                  <a:gd name="connsiteX20" fmla="*/ 7227 w 10191"/>
                  <a:gd name="connsiteY20" fmla="*/ 8540 h 10001"/>
                  <a:gd name="connsiteX21" fmla="*/ 7227 w 10191"/>
                  <a:gd name="connsiteY21" fmla="*/ 5682 h 10001"/>
                  <a:gd name="connsiteX22" fmla="*/ 2941 w 10191"/>
                  <a:gd name="connsiteY22" fmla="*/ 5682 h 10001"/>
                  <a:gd name="connsiteX23" fmla="*/ 2941 w 1019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91" h="10001">
                    <a:moveTo>
                      <a:pt x="10085" y="8540"/>
                    </a:moveTo>
                    <a:lnTo>
                      <a:pt x="8656" y="8540"/>
                    </a:lnTo>
                    <a:lnTo>
                      <a:pt x="8656" y="9969"/>
                    </a:lnTo>
                    <a:lnTo>
                      <a:pt x="1512" y="9969"/>
                    </a:lnTo>
                    <a:lnTo>
                      <a:pt x="151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4254"/>
                    </a:lnTo>
                    <a:lnTo>
                      <a:pt x="8465" y="4254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7227" y="8540"/>
                    </a:moveTo>
                    <a:lnTo>
                      <a:pt x="7227" y="5682"/>
                    </a:lnTo>
                    <a:lnTo>
                      <a:pt x="2941" y="5682"/>
                    </a:lnTo>
                    <a:lnTo>
                      <a:pt x="294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9" name="任意多边形: 形状 398">
                <a:extLst>
                  <a:ext uri="{FF2B5EF4-FFF2-40B4-BE49-F238E27FC236}">
                    <a16:creationId xmlns:a16="http://schemas.microsoft.com/office/drawing/2014/main" id="{BF5221DA-39FB-8F8F-AC7D-46A8EFE33435}"/>
                  </a:ext>
                </a:extLst>
              </p:cNvPr>
              <p:cNvSpPr/>
              <p:nvPr/>
            </p:nvSpPr>
            <p:spPr>
              <a:xfrm rot="5400000">
                <a:off x="5351105" y="2738341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0" name="任意多边形: 形状 399">
                <a:extLst>
                  <a:ext uri="{FF2B5EF4-FFF2-40B4-BE49-F238E27FC236}">
                    <a16:creationId xmlns:a16="http://schemas.microsoft.com/office/drawing/2014/main" id="{8704FF09-E1CB-A64C-A1CF-890ECBB616A1}"/>
                  </a:ext>
                </a:extLst>
              </p:cNvPr>
              <p:cNvSpPr/>
              <p:nvPr/>
            </p:nvSpPr>
            <p:spPr>
              <a:xfrm rot="5400000">
                <a:off x="5365101" y="2750752"/>
                <a:ext cx="19943" cy="26658"/>
              </a:xfrm>
              <a:custGeom>
                <a:avLst/>
                <a:gdLst>
                  <a:gd name="connsiteX0" fmla="*/ 9894 w 10001"/>
                  <a:gd name="connsiteY0" fmla="*/ 6159 h 9525"/>
                  <a:gd name="connsiteX1" fmla="*/ 8465 w 10001"/>
                  <a:gd name="connsiteY1" fmla="*/ 6159 h 9525"/>
                  <a:gd name="connsiteX2" fmla="*/ 8465 w 10001"/>
                  <a:gd name="connsiteY2" fmla="*/ 8064 h 9525"/>
                  <a:gd name="connsiteX3" fmla="*/ 7037 w 10001"/>
                  <a:gd name="connsiteY3" fmla="*/ 8064 h 9525"/>
                  <a:gd name="connsiteX4" fmla="*/ 7037 w 10001"/>
                  <a:gd name="connsiteY4" fmla="*/ 9493 h 9525"/>
                  <a:gd name="connsiteX5" fmla="*/ -107 w 10001"/>
                  <a:gd name="connsiteY5" fmla="*/ 9493 h 9525"/>
                  <a:gd name="connsiteX6" fmla="*/ -107 w 10001"/>
                  <a:gd name="connsiteY6" fmla="*/ -32 h 9525"/>
                  <a:gd name="connsiteX7" fmla="*/ 7037 w 10001"/>
                  <a:gd name="connsiteY7" fmla="*/ -32 h 9525"/>
                  <a:gd name="connsiteX8" fmla="*/ 7037 w 10001"/>
                  <a:gd name="connsiteY8" fmla="*/ 1396 h 9525"/>
                  <a:gd name="connsiteX9" fmla="*/ 8465 w 10001"/>
                  <a:gd name="connsiteY9" fmla="*/ 1396 h 9525"/>
                  <a:gd name="connsiteX10" fmla="*/ 8465 w 10001"/>
                  <a:gd name="connsiteY10" fmla="*/ 2825 h 9525"/>
                  <a:gd name="connsiteX11" fmla="*/ 9894 w 10001"/>
                  <a:gd name="connsiteY11" fmla="*/ 2825 h 9525"/>
                  <a:gd name="connsiteX12" fmla="*/ 7037 w 10001"/>
                  <a:gd name="connsiteY12" fmla="*/ 6159 h 9525"/>
                  <a:gd name="connsiteX13" fmla="*/ 7037 w 10001"/>
                  <a:gd name="connsiteY13" fmla="*/ 1873 h 9525"/>
                  <a:gd name="connsiteX14" fmla="*/ 5608 w 10001"/>
                  <a:gd name="connsiteY14" fmla="*/ 1873 h 9525"/>
                  <a:gd name="connsiteX15" fmla="*/ 5608 w 10001"/>
                  <a:gd name="connsiteY15" fmla="*/ 444 h 9525"/>
                  <a:gd name="connsiteX16" fmla="*/ 2750 w 10001"/>
                  <a:gd name="connsiteY16" fmla="*/ 444 h 9525"/>
                  <a:gd name="connsiteX17" fmla="*/ 2750 w 10001"/>
                  <a:gd name="connsiteY17" fmla="*/ 8064 h 9525"/>
                  <a:gd name="connsiteX18" fmla="*/ 5608 w 10001"/>
                  <a:gd name="connsiteY18" fmla="*/ 8064 h 9525"/>
                  <a:gd name="connsiteX19" fmla="*/ 5608 w 10001"/>
                  <a:gd name="connsiteY19" fmla="*/ 663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9525">
                    <a:moveTo>
                      <a:pt x="9894" y="6159"/>
                    </a:moveTo>
                    <a:lnTo>
                      <a:pt x="8465" y="6159"/>
                    </a:lnTo>
                    <a:lnTo>
                      <a:pt x="8465" y="8064"/>
                    </a:lnTo>
                    <a:lnTo>
                      <a:pt x="7037" y="8064"/>
                    </a:lnTo>
                    <a:lnTo>
                      <a:pt x="7037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6159"/>
                    </a:moveTo>
                    <a:lnTo>
                      <a:pt x="7037" y="1873"/>
                    </a:lnTo>
                    <a:lnTo>
                      <a:pt x="5608" y="1873"/>
                    </a:lnTo>
                    <a:lnTo>
                      <a:pt x="5608" y="444"/>
                    </a:lnTo>
                    <a:lnTo>
                      <a:pt x="2750" y="444"/>
                    </a:lnTo>
                    <a:lnTo>
                      <a:pt x="2750" y="8064"/>
                    </a:lnTo>
                    <a:lnTo>
                      <a:pt x="5608" y="8064"/>
                    </a:lnTo>
                    <a:lnTo>
                      <a:pt x="5608" y="663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1" name="任意多边形: 形状 400">
                <a:extLst>
                  <a:ext uri="{FF2B5EF4-FFF2-40B4-BE49-F238E27FC236}">
                    <a16:creationId xmlns:a16="http://schemas.microsoft.com/office/drawing/2014/main" id="{FEE6EF09-D38F-8DC2-0F91-A8B183647757}"/>
                  </a:ext>
                </a:extLst>
              </p:cNvPr>
              <p:cNvSpPr/>
              <p:nvPr/>
            </p:nvSpPr>
            <p:spPr>
              <a:xfrm rot="5400000">
                <a:off x="5366433" y="2774306"/>
                <a:ext cx="19943" cy="26658"/>
              </a:xfrm>
              <a:custGeom>
                <a:avLst/>
                <a:gdLst>
                  <a:gd name="connsiteX0" fmla="*/ 9894 w 10001"/>
                  <a:gd name="connsiteY0" fmla="*/ 920 h 9525"/>
                  <a:gd name="connsiteX1" fmla="*/ 2750 w 10001"/>
                  <a:gd name="connsiteY1" fmla="*/ 920 h 9525"/>
                  <a:gd name="connsiteX2" fmla="*/ 2750 w 10001"/>
                  <a:gd name="connsiteY2" fmla="*/ 3778 h 9525"/>
                  <a:gd name="connsiteX3" fmla="*/ 8465 w 10001"/>
                  <a:gd name="connsiteY3" fmla="*/ 3778 h 9525"/>
                  <a:gd name="connsiteX4" fmla="*/ 8465 w 10001"/>
                  <a:gd name="connsiteY4" fmla="*/ 5206 h 9525"/>
                  <a:gd name="connsiteX5" fmla="*/ 2750 w 10001"/>
                  <a:gd name="connsiteY5" fmla="*/ 5206 h 9525"/>
                  <a:gd name="connsiteX6" fmla="*/ 2750 w 10001"/>
                  <a:gd name="connsiteY6" fmla="*/ 9493 h 9525"/>
                  <a:gd name="connsiteX7" fmla="*/ -107 w 10001"/>
                  <a:gd name="connsiteY7" fmla="*/ 9493 h 9525"/>
                  <a:gd name="connsiteX8" fmla="*/ -107 w 10001"/>
                  <a:gd name="connsiteY8" fmla="*/ -32 h 9525"/>
                  <a:gd name="connsiteX9" fmla="*/ 9894 w 10001"/>
                  <a:gd name="connsiteY9" fmla="*/ -3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1" h="9525">
                    <a:moveTo>
                      <a:pt x="9894" y="920"/>
                    </a:moveTo>
                    <a:lnTo>
                      <a:pt x="2750" y="920"/>
                    </a:lnTo>
                    <a:lnTo>
                      <a:pt x="2750" y="3778"/>
                    </a:lnTo>
                    <a:lnTo>
                      <a:pt x="8465" y="3778"/>
                    </a:lnTo>
                    <a:lnTo>
                      <a:pt x="8465" y="5206"/>
                    </a:lnTo>
                    <a:lnTo>
                      <a:pt x="2750" y="5206"/>
                    </a:lnTo>
                    <a:lnTo>
                      <a:pt x="2750" y="9493"/>
                    </a:lnTo>
                    <a:lnTo>
                      <a:pt x="-107" y="9493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2" name="任意多边形: 形状 401">
                <a:extLst>
                  <a:ext uri="{FF2B5EF4-FFF2-40B4-BE49-F238E27FC236}">
                    <a16:creationId xmlns:a16="http://schemas.microsoft.com/office/drawing/2014/main" id="{D59B833B-157E-2107-25A3-557259EB7C2D}"/>
                  </a:ext>
                </a:extLst>
              </p:cNvPr>
              <p:cNvSpPr/>
              <p:nvPr/>
            </p:nvSpPr>
            <p:spPr>
              <a:xfrm rot="5400000">
                <a:off x="5355103" y="4619834"/>
                <a:ext cx="19943" cy="27990"/>
              </a:xfrm>
              <a:custGeom>
                <a:avLst/>
                <a:gdLst>
                  <a:gd name="connsiteX0" fmla="*/ 9894 w 10001"/>
                  <a:gd name="connsiteY0" fmla="*/ 7111 h 10001"/>
                  <a:gd name="connsiteX1" fmla="*/ 8465 w 10001"/>
                  <a:gd name="connsiteY1" fmla="*/ 7111 h 10001"/>
                  <a:gd name="connsiteX2" fmla="*/ 8465 w 10001"/>
                  <a:gd name="connsiteY2" fmla="*/ 8540 h 10001"/>
                  <a:gd name="connsiteX3" fmla="*/ 7037 w 10001"/>
                  <a:gd name="connsiteY3" fmla="*/ 8540 h 10001"/>
                  <a:gd name="connsiteX4" fmla="*/ 7037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7037 w 10001"/>
                  <a:gd name="connsiteY7" fmla="*/ -32 h 10001"/>
                  <a:gd name="connsiteX8" fmla="*/ 7037 w 10001"/>
                  <a:gd name="connsiteY8" fmla="*/ 1396 h 10001"/>
                  <a:gd name="connsiteX9" fmla="*/ 8465 w 10001"/>
                  <a:gd name="connsiteY9" fmla="*/ 1396 h 10001"/>
                  <a:gd name="connsiteX10" fmla="*/ 8465 w 10001"/>
                  <a:gd name="connsiteY10" fmla="*/ 2825 h 10001"/>
                  <a:gd name="connsiteX11" fmla="*/ 9894 w 10001"/>
                  <a:gd name="connsiteY11" fmla="*/ 2825 h 10001"/>
                  <a:gd name="connsiteX12" fmla="*/ 7037 w 10001"/>
                  <a:gd name="connsiteY12" fmla="*/ 7111 h 10001"/>
                  <a:gd name="connsiteX13" fmla="*/ 7037 w 10001"/>
                  <a:gd name="connsiteY13" fmla="*/ 2825 h 10001"/>
                  <a:gd name="connsiteX14" fmla="*/ 5608 w 10001"/>
                  <a:gd name="connsiteY14" fmla="*/ 2825 h 10001"/>
                  <a:gd name="connsiteX15" fmla="*/ 5608 w 10001"/>
                  <a:gd name="connsiteY15" fmla="*/ 1396 h 10001"/>
                  <a:gd name="connsiteX16" fmla="*/ 2750 w 10001"/>
                  <a:gd name="connsiteY16" fmla="*/ 1396 h 10001"/>
                  <a:gd name="connsiteX17" fmla="*/ 2750 w 10001"/>
                  <a:gd name="connsiteY17" fmla="*/ 8540 h 10001"/>
                  <a:gd name="connsiteX18" fmla="*/ 5608 w 10001"/>
                  <a:gd name="connsiteY18" fmla="*/ 8540 h 10001"/>
                  <a:gd name="connsiteX19" fmla="*/ 5608 w 10001"/>
                  <a:gd name="connsiteY19" fmla="*/ 7111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1" h="10001">
                    <a:moveTo>
                      <a:pt x="9894" y="7111"/>
                    </a:moveTo>
                    <a:lnTo>
                      <a:pt x="8465" y="7111"/>
                    </a:lnTo>
                    <a:lnTo>
                      <a:pt x="8465" y="8540"/>
                    </a:lnTo>
                    <a:lnTo>
                      <a:pt x="7037" y="8540"/>
                    </a:lnTo>
                    <a:lnTo>
                      <a:pt x="7037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7037" y="-32"/>
                    </a:lnTo>
                    <a:lnTo>
                      <a:pt x="7037" y="1396"/>
                    </a:lnTo>
                    <a:lnTo>
                      <a:pt x="8465" y="1396"/>
                    </a:lnTo>
                    <a:lnTo>
                      <a:pt x="8465" y="2825"/>
                    </a:lnTo>
                    <a:lnTo>
                      <a:pt x="9894" y="2825"/>
                    </a:lnTo>
                    <a:close/>
                    <a:moveTo>
                      <a:pt x="7037" y="7111"/>
                    </a:moveTo>
                    <a:lnTo>
                      <a:pt x="7037" y="2825"/>
                    </a:lnTo>
                    <a:lnTo>
                      <a:pt x="5608" y="2825"/>
                    </a:lnTo>
                    <a:lnTo>
                      <a:pt x="5608" y="1396"/>
                    </a:lnTo>
                    <a:lnTo>
                      <a:pt x="2750" y="1396"/>
                    </a:lnTo>
                    <a:lnTo>
                      <a:pt x="2750" y="8540"/>
                    </a:lnTo>
                    <a:lnTo>
                      <a:pt x="5608" y="8540"/>
                    </a:lnTo>
                    <a:lnTo>
                      <a:pt x="5608" y="7111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3" name="任意多边形: 形状 402">
                <a:extLst>
                  <a:ext uri="{FF2B5EF4-FFF2-40B4-BE49-F238E27FC236}">
                    <a16:creationId xmlns:a16="http://schemas.microsoft.com/office/drawing/2014/main" id="{559D4FDE-6C2B-B752-8320-431C285ACD07}"/>
                  </a:ext>
                </a:extLst>
              </p:cNvPr>
              <p:cNvSpPr/>
              <p:nvPr/>
            </p:nvSpPr>
            <p:spPr>
              <a:xfrm rot="5400000">
                <a:off x="5355103" y="4643197"/>
                <a:ext cx="19943" cy="27990"/>
              </a:xfrm>
              <a:custGeom>
                <a:avLst/>
                <a:gdLst>
                  <a:gd name="connsiteX0" fmla="*/ 9894 w 10001"/>
                  <a:gd name="connsiteY0" fmla="*/ 9969 h 10001"/>
                  <a:gd name="connsiteX1" fmla="*/ 7037 w 10001"/>
                  <a:gd name="connsiteY1" fmla="*/ 9969 h 10001"/>
                  <a:gd name="connsiteX2" fmla="*/ 7037 w 10001"/>
                  <a:gd name="connsiteY2" fmla="*/ 5683 h 10001"/>
                  <a:gd name="connsiteX3" fmla="*/ 2750 w 10001"/>
                  <a:gd name="connsiteY3" fmla="*/ 5683 h 10001"/>
                  <a:gd name="connsiteX4" fmla="*/ 2750 w 10001"/>
                  <a:gd name="connsiteY4" fmla="*/ 9969 h 10001"/>
                  <a:gd name="connsiteX5" fmla="*/ -107 w 10001"/>
                  <a:gd name="connsiteY5" fmla="*/ 9969 h 10001"/>
                  <a:gd name="connsiteX6" fmla="*/ -107 w 10001"/>
                  <a:gd name="connsiteY6" fmla="*/ -32 h 10001"/>
                  <a:gd name="connsiteX7" fmla="*/ 2750 w 10001"/>
                  <a:gd name="connsiteY7" fmla="*/ -32 h 10001"/>
                  <a:gd name="connsiteX8" fmla="*/ 2750 w 10001"/>
                  <a:gd name="connsiteY8" fmla="*/ 4730 h 10001"/>
                  <a:gd name="connsiteX9" fmla="*/ 7037 w 10001"/>
                  <a:gd name="connsiteY9" fmla="*/ 4730 h 10001"/>
                  <a:gd name="connsiteX10" fmla="*/ 7037 w 10001"/>
                  <a:gd name="connsiteY10" fmla="*/ 444 h 10001"/>
                  <a:gd name="connsiteX11" fmla="*/ 9894 w 10001"/>
                  <a:gd name="connsiteY11" fmla="*/ 444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1" h="10001">
                    <a:moveTo>
                      <a:pt x="9894" y="9969"/>
                    </a:moveTo>
                    <a:lnTo>
                      <a:pt x="7037" y="9969"/>
                    </a:lnTo>
                    <a:lnTo>
                      <a:pt x="7037" y="5683"/>
                    </a:lnTo>
                    <a:lnTo>
                      <a:pt x="2750" y="5683"/>
                    </a:lnTo>
                    <a:lnTo>
                      <a:pt x="2750" y="9969"/>
                    </a:lnTo>
                    <a:lnTo>
                      <a:pt x="-107" y="9969"/>
                    </a:lnTo>
                    <a:lnTo>
                      <a:pt x="-107" y="-32"/>
                    </a:lnTo>
                    <a:lnTo>
                      <a:pt x="2750" y="-32"/>
                    </a:lnTo>
                    <a:lnTo>
                      <a:pt x="2750" y="4730"/>
                    </a:lnTo>
                    <a:lnTo>
                      <a:pt x="7037" y="4730"/>
                    </a:lnTo>
                    <a:lnTo>
                      <a:pt x="7037" y="444"/>
                    </a:lnTo>
                    <a:lnTo>
                      <a:pt x="9894" y="44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4" name="任意多边形: 形状 403">
                <a:extLst>
                  <a:ext uri="{FF2B5EF4-FFF2-40B4-BE49-F238E27FC236}">
                    <a16:creationId xmlns:a16="http://schemas.microsoft.com/office/drawing/2014/main" id="{0023D7C8-772B-3169-0A70-0267476EC027}"/>
                  </a:ext>
                </a:extLst>
              </p:cNvPr>
              <p:cNvSpPr/>
              <p:nvPr/>
            </p:nvSpPr>
            <p:spPr>
              <a:xfrm rot="5400000">
                <a:off x="5355009" y="4666844"/>
                <a:ext cx="20132" cy="27990"/>
              </a:xfrm>
              <a:custGeom>
                <a:avLst/>
                <a:gdLst>
                  <a:gd name="connsiteX0" fmla="*/ 9989 w 10096"/>
                  <a:gd name="connsiteY0" fmla="*/ 9969 h 10001"/>
                  <a:gd name="connsiteX1" fmla="*/ 2750 w 10096"/>
                  <a:gd name="connsiteY1" fmla="*/ 9969 h 10001"/>
                  <a:gd name="connsiteX2" fmla="*/ 2750 w 10096"/>
                  <a:gd name="connsiteY2" fmla="*/ 8540 h 10001"/>
                  <a:gd name="connsiteX3" fmla="*/ 1322 w 10096"/>
                  <a:gd name="connsiteY3" fmla="*/ 8540 h 10001"/>
                  <a:gd name="connsiteX4" fmla="*/ 1322 w 10096"/>
                  <a:gd name="connsiteY4" fmla="*/ 7111 h 10001"/>
                  <a:gd name="connsiteX5" fmla="*/ -107 w 10096"/>
                  <a:gd name="connsiteY5" fmla="*/ 7111 h 10001"/>
                  <a:gd name="connsiteX6" fmla="*/ -107 w 10096"/>
                  <a:gd name="connsiteY6" fmla="*/ 2825 h 10001"/>
                  <a:gd name="connsiteX7" fmla="*/ 1322 w 10096"/>
                  <a:gd name="connsiteY7" fmla="*/ 2825 h 10001"/>
                  <a:gd name="connsiteX8" fmla="*/ 1322 w 10096"/>
                  <a:gd name="connsiteY8" fmla="*/ 1396 h 10001"/>
                  <a:gd name="connsiteX9" fmla="*/ 2750 w 10096"/>
                  <a:gd name="connsiteY9" fmla="*/ 1396 h 10001"/>
                  <a:gd name="connsiteX10" fmla="*/ 2750 w 10096"/>
                  <a:gd name="connsiteY10" fmla="*/ -32 h 10001"/>
                  <a:gd name="connsiteX11" fmla="*/ 9989 w 10096"/>
                  <a:gd name="connsiteY11" fmla="*/ -32 h 10001"/>
                  <a:gd name="connsiteX12" fmla="*/ 9989 w 10096"/>
                  <a:gd name="connsiteY12" fmla="*/ 1396 h 10001"/>
                  <a:gd name="connsiteX13" fmla="*/ 4179 w 10096"/>
                  <a:gd name="connsiteY13" fmla="*/ 1396 h 10001"/>
                  <a:gd name="connsiteX14" fmla="*/ 4179 w 10096"/>
                  <a:gd name="connsiteY14" fmla="*/ 2825 h 10001"/>
                  <a:gd name="connsiteX15" fmla="*/ 2750 w 10096"/>
                  <a:gd name="connsiteY15" fmla="*/ 2825 h 10001"/>
                  <a:gd name="connsiteX16" fmla="*/ 2750 w 10096"/>
                  <a:gd name="connsiteY16" fmla="*/ 7111 h 10001"/>
                  <a:gd name="connsiteX17" fmla="*/ 4179 w 10096"/>
                  <a:gd name="connsiteY17" fmla="*/ 7111 h 10001"/>
                  <a:gd name="connsiteX18" fmla="*/ 4179 w 10096"/>
                  <a:gd name="connsiteY18" fmla="*/ 8540 h 10001"/>
                  <a:gd name="connsiteX19" fmla="*/ 7037 w 10096"/>
                  <a:gd name="connsiteY19" fmla="*/ 8540 h 10001"/>
                  <a:gd name="connsiteX20" fmla="*/ 7037 w 10096"/>
                  <a:gd name="connsiteY20" fmla="*/ 5683 h 10001"/>
                  <a:gd name="connsiteX21" fmla="*/ 5417 w 10096"/>
                  <a:gd name="connsiteY21" fmla="*/ 5683 h 10001"/>
                  <a:gd name="connsiteX22" fmla="*/ 5417 w 10096"/>
                  <a:gd name="connsiteY22" fmla="*/ 4730 h 10001"/>
                  <a:gd name="connsiteX23" fmla="*/ 9799 w 10096"/>
                  <a:gd name="connsiteY23" fmla="*/ 473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96" h="10001">
                    <a:moveTo>
                      <a:pt x="9989" y="9969"/>
                    </a:moveTo>
                    <a:lnTo>
                      <a:pt x="2750" y="9969"/>
                    </a:lnTo>
                    <a:lnTo>
                      <a:pt x="2750" y="8540"/>
                    </a:lnTo>
                    <a:lnTo>
                      <a:pt x="1322" y="8540"/>
                    </a:lnTo>
                    <a:lnTo>
                      <a:pt x="1322" y="7111"/>
                    </a:lnTo>
                    <a:lnTo>
                      <a:pt x="-107" y="7111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0" y="1396"/>
                    </a:lnTo>
                    <a:lnTo>
                      <a:pt x="2750" y="-32"/>
                    </a:lnTo>
                    <a:lnTo>
                      <a:pt x="9989" y="-32"/>
                    </a:lnTo>
                    <a:lnTo>
                      <a:pt x="9989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0" y="2825"/>
                    </a:lnTo>
                    <a:lnTo>
                      <a:pt x="2750" y="7111"/>
                    </a:lnTo>
                    <a:lnTo>
                      <a:pt x="4179" y="7111"/>
                    </a:lnTo>
                    <a:lnTo>
                      <a:pt x="4179" y="8540"/>
                    </a:lnTo>
                    <a:lnTo>
                      <a:pt x="7037" y="8540"/>
                    </a:lnTo>
                    <a:lnTo>
                      <a:pt x="7037" y="5683"/>
                    </a:lnTo>
                    <a:lnTo>
                      <a:pt x="5417" y="5683"/>
                    </a:lnTo>
                    <a:lnTo>
                      <a:pt x="5417" y="4730"/>
                    </a:lnTo>
                    <a:lnTo>
                      <a:pt x="9799" y="473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5" name="任意多边形: 形状 404">
                <a:extLst>
                  <a:ext uri="{FF2B5EF4-FFF2-40B4-BE49-F238E27FC236}">
                    <a16:creationId xmlns:a16="http://schemas.microsoft.com/office/drawing/2014/main" id="{25B03754-5285-5745-7A88-5C741A9456E7}"/>
                  </a:ext>
                </a:extLst>
              </p:cNvPr>
              <p:cNvSpPr/>
              <p:nvPr/>
            </p:nvSpPr>
            <p:spPr>
              <a:xfrm rot="5400000">
                <a:off x="5339107" y="4702488"/>
                <a:ext cx="19943" cy="3997"/>
              </a:xfrm>
              <a:custGeom>
                <a:avLst/>
                <a:gdLst>
                  <a:gd name="connsiteX0" fmla="*/ 9894 w 10001"/>
                  <a:gd name="connsiteY0" fmla="*/ 1396 h 1428"/>
                  <a:gd name="connsiteX1" fmla="*/ -107 w 10001"/>
                  <a:gd name="connsiteY1" fmla="*/ 1396 h 1428"/>
                  <a:gd name="connsiteX2" fmla="*/ -107 w 10001"/>
                  <a:gd name="connsiteY2" fmla="*/ -32 h 1428"/>
                  <a:gd name="connsiteX3" fmla="*/ 9894 w 10001"/>
                  <a:gd name="connsiteY3" fmla="*/ -32 h 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1" h="1428">
                    <a:moveTo>
                      <a:pt x="9894" y="1396"/>
                    </a:moveTo>
                    <a:lnTo>
                      <a:pt x="-107" y="1396"/>
                    </a:lnTo>
                    <a:lnTo>
                      <a:pt x="-107" y="-32"/>
                    </a:lnTo>
                    <a:lnTo>
                      <a:pt x="9894" y="-3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6" name="任意多边形: 形状 405">
                <a:extLst>
                  <a:ext uri="{FF2B5EF4-FFF2-40B4-BE49-F238E27FC236}">
                    <a16:creationId xmlns:a16="http://schemas.microsoft.com/office/drawing/2014/main" id="{B4935D21-E7AB-CC49-A6E5-0BBCB6265A29}"/>
                  </a:ext>
                </a:extLst>
              </p:cNvPr>
              <p:cNvSpPr/>
              <p:nvPr/>
            </p:nvSpPr>
            <p:spPr>
              <a:xfrm rot="5400000">
                <a:off x="5354434" y="4715469"/>
                <a:ext cx="19943" cy="26658"/>
              </a:xfrm>
              <a:custGeom>
                <a:avLst/>
                <a:gdLst>
                  <a:gd name="connsiteX0" fmla="*/ 9894 w 10001"/>
                  <a:gd name="connsiteY0" fmla="*/ 6635 h 9525"/>
                  <a:gd name="connsiteX1" fmla="*/ 8465 w 10001"/>
                  <a:gd name="connsiteY1" fmla="*/ 6635 h 9525"/>
                  <a:gd name="connsiteX2" fmla="*/ 8465 w 10001"/>
                  <a:gd name="connsiteY2" fmla="*/ 9493 h 9525"/>
                  <a:gd name="connsiteX3" fmla="*/ 5608 w 10001"/>
                  <a:gd name="connsiteY3" fmla="*/ 9493 h 9525"/>
                  <a:gd name="connsiteX4" fmla="*/ 5608 w 10001"/>
                  <a:gd name="connsiteY4" fmla="*/ 6635 h 9525"/>
                  <a:gd name="connsiteX5" fmla="*/ -107 w 10001"/>
                  <a:gd name="connsiteY5" fmla="*/ 6635 h 9525"/>
                  <a:gd name="connsiteX6" fmla="*/ -107 w 10001"/>
                  <a:gd name="connsiteY6" fmla="*/ 4254 h 9525"/>
                  <a:gd name="connsiteX7" fmla="*/ 1322 w 10001"/>
                  <a:gd name="connsiteY7" fmla="*/ 4254 h 9525"/>
                  <a:gd name="connsiteX8" fmla="*/ 1322 w 10001"/>
                  <a:gd name="connsiteY8" fmla="*/ 2825 h 9525"/>
                  <a:gd name="connsiteX9" fmla="*/ 2750 w 10001"/>
                  <a:gd name="connsiteY9" fmla="*/ 2825 h 9525"/>
                  <a:gd name="connsiteX10" fmla="*/ 2750 w 10001"/>
                  <a:gd name="connsiteY10" fmla="*/ 1396 h 9525"/>
                  <a:gd name="connsiteX11" fmla="*/ 4179 w 10001"/>
                  <a:gd name="connsiteY11" fmla="*/ 1396 h 9525"/>
                  <a:gd name="connsiteX12" fmla="*/ 4179 w 10001"/>
                  <a:gd name="connsiteY12" fmla="*/ -32 h 9525"/>
                  <a:gd name="connsiteX13" fmla="*/ 8465 w 10001"/>
                  <a:gd name="connsiteY13" fmla="*/ -32 h 9525"/>
                  <a:gd name="connsiteX14" fmla="*/ 8465 w 10001"/>
                  <a:gd name="connsiteY14" fmla="*/ 5682 h 9525"/>
                  <a:gd name="connsiteX15" fmla="*/ 9894 w 10001"/>
                  <a:gd name="connsiteY15" fmla="*/ 5682 h 9525"/>
                  <a:gd name="connsiteX16" fmla="*/ 5608 w 10001"/>
                  <a:gd name="connsiteY16" fmla="*/ 5206 h 9525"/>
                  <a:gd name="connsiteX17" fmla="*/ 5608 w 10001"/>
                  <a:gd name="connsiteY17" fmla="*/ 2349 h 9525"/>
                  <a:gd name="connsiteX18" fmla="*/ 4179 w 10001"/>
                  <a:gd name="connsiteY18" fmla="*/ 2349 h 9525"/>
                  <a:gd name="connsiteX19" fmla="*/ 4179 w 10001"/>
                  <a:gd name="connsiteY19" fmla="*/ 4254 h 9525"/>
                  <a:gd name="connsiteX20" fmla="*/ 2750 w 10001"/>
                  <a:gd name="connsiteY20" fmla="*/ 4254 h 9525"/>
                  <a:gd name="connsiteX21" fmla="*/ 2750 w 10001"/>
                  <a:gd name="connsiteY21" fmla="*/ 5682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01" h="9525">
                    <a:moveTo>
                      <a:pt x="9894" y="6635"/>
                    </a:moveTo>
                    <a:lnTo>
                      <a:pt x="8465" y="6635"/>
                    </a:lnTo>
                    <a:lnTo>
                      <a:pt x="8465" y="9493"/>
                    </a:lnTo>
                    <a:lnTo>
                      <a:pt x="5608" y="9493"/>
                    </a:lnTo>
                    <a:lnTo>
                      <a:pt x="5608" y="6635"/>
                    </a:lnTo>
                    <a:lnTo>
                      <a:pt x="-107" y="6635"/>
                    </a:lnTo>
                    <a:lnTo>
                      <a:pt x="-107" y="4254"/>
                    </a:lnTo>
                    <a:lnTo>
                      <a:pt x="1322" y="4254"/>
                    </a:lnTo>
                    <a:lnTo>
                      <a:pt x="1322" y="2825"/>
                    </a:lnTo>
                    <a:lnTo>
                      <a:pt x="2750" y="2825"/>
                    </a:lnTo>
                    <a:lnTo>
                      <a:pt x="2750" y="1396"/>
                    </a:lnTo>
                    <a:lnTo>
                      <a:pt x="4179" y="1396"/>
                    </a:lnTo>
                    <a:lnTo>
                      <a:pt x="4179" y="-32"/>
                    </a:lnTo>
                    <a:lnTo>
                      <a:pt x="8465" y="-32"/>
                    </a:lnTo>
                    <a:lnTo>
                      <a:pt x="8465" y="5682"/>
                    </a:lnTo>
                    <a:lnTo>
                      <a:pt x="9894" y="5682"/>
                    </a:lnTo>
                    <a:close/>
                    <a:moveTo>
                      <a:pt x="5608" y="5206"/>
                    </a:moveTo>
                    <a:lnTo>
                      <a:pt x="5608" y="2349"/>
                    </a:lnTo>
                    <a:lnTo>
                      <a:pt x="4179" y="2349"/>
                    </a:lnTo>
                    <a:lnTo>
                      <a:pt x="4179" y="4254"/>
                    </a:lnTo>
                    <a:lnTo>
                      <a:pt x="2750" y="4254"/>
                    </a:lnTo>
                    <a:lnTo>
                      <a:pt x="2750" y="5682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7" name="任意多边形: 形状 406">
                <a:extLst>
                  <a:ext uri="{FF2B5EF4-FFF2-40B4-BE49-F238E27FC236}">
                    <a16:creationId xmlns:a16="http://schemas.microsoft.com/office/drawing/2014/main" id="{9E1F9BA7-7145-7ABB-1430-4AB547CBC4E1}"/>
                  </a:ext>
                </a:extLst>
              </p:cNvPr>
              <p:cNvSpPr/>
              <p:nvPr/>
            </p:nvSpPr>
            <p:spPr>
              <a:xfrm rot="5400000">
                <a:off x="5354340" y="4738356"/>
                <a:ext cx="20132" cy="26658"/>
              </a:xfrm>
              <a:custGeom>
                <a:avLst/>
                <a:gdLst>
                  <a:gd name="connsiteX0" fmla="*/ 9989 w 10096"/>
                  <a:gd name="connsiteY0" fmla="*/ 8064 h 9525"/>
                  <a:gd name="connsiteX1" fmla="*/ 8561 w 10096"/>
                  <a:gd name="connsiteY1" fmla="*/ 8064 h 9525"/>
                  <a:gd name="connsiteX2" fmla="*/ 8561 w 10096"/>
                  <a:gd name="connsiteY2" fmla="*/ 9493 h 9525"/>
                  <a:gd name="connsiteX3" fmla="*/ 1322 w 10096"/>
                  <a:gd name="connsiteY3" fmla="*/ 9493 h 9525"/>
                  <a:gd name="connsiteX4" fmla="*/ 1322 w 10096"/>
                  <a:gd name="connsiteY4" fmla="*/ 8064 h 9525"/>
                  <a:gd name="connsiteX5" fmla="*/ -107 w 10096"/>
                  <a:gd name="connsiteY5" fmla="*/ 8064 h 9525"/>
                  <a:gd name="connsiteX6" fmla="*/ -107 w 10096"/>
                  <a:gd name="connsiteY6" fmla="*/ 6635 h 9525"/>
                  <a:gd name="connsiteX7" fmla="*/ 2846 w 10096"/>
                  <a:gd name="connsiteY7" fmla="*/ 6635 h 9525"/>
                  <a:gd name="connsiteX8" fmla="*/ 2846 w 10096"/>
                  <a:gd name="connsiteY8" fmla="*/ 8064 h 9525"/>
                  <a:gd name="connsiteX9" fmla="*/ 7132 w 10096"/>
                  <a:gd name="connsiteY9" fmla="*/ 8064 h 9525"/>
                  <a:gd name="connsiteX10" fmla="*/ 7132 w 10096"/>
                  <a:gd name="connsiteY10" fmla="*/ 4254 h 9525"/>
                  <a:gd name="connsiteX11" fmla="*/ -107 w 10096"/>
                  <a:gd name="connsiteY11" fmla="*/ 4254 h 9525"/>
                  <a:gd name="connsiteX12" fmla="*/ -107 w 10096"/>
                  <a:gd name="connsiteY12" fmla="*/ -32 h 9525"/>
                  <a:gd name="connsiteX13" fmla="*/ 8561 w 10096"/>
                  <a:gd name="connsiteY13" fmla="*/ -32 h 9525"/>
                  <a:gd name="connsiteX14" fmla="*/ 8561 w 10096"/>
                  <a:gd name="connsiteY14" fmla="*/ 1396 h 9525"/>
                  <a:gd name="connsiteX15" fmla="*/ 2846 w 10096"/>
                  <a:gd name="connsiteY15" fmla="*/ 1396 h 9525"/>
                  <a:gd name="connsiteX16" fmla="*/ 2846 w 10096"/>
                  <a:gd name="connsiteY16" fmla="*/ 2825 h 9525"/>
                  <a:gd name="connsiteX17" fmla="*/ 8561 w 10096"/>
                  <a:gd name="connsiteY17" fmla="*/ 2825 h 9525"/>
                  <a:gd name="connsiteX18" fmla="*/ 8561 w 10096"/>
                  <a:gd name="connsiteY18" fmla="*/ 4254 h 9525"/>
                  <a:gd name="connsiteX19" fmla="*/ 9989 w 10096"/>
                  <a:gd name="connsiteY19" fmla="*/ 425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6" h="9525">
                    <a:moveTo>
                      <a:pt x="9989" y="8064"/>
                    </a:moveTo>
                    <a:lnTo>
                      <a:pt x="8561" y="8064"/>
                    </a:lnTo>
                    <a:lnTo>
                      <a:pt x="8561" y="9493"/>
                    </a:lnTo>
                    <a:lnTo>
                      <a:pt x="1322" y="9493"/>
                    </a:lnTo>
                    <a:lnTo>
                      <a:pt x="1322" y="8064"/>
                    </a:lnTo>
                    <a:lnTo>
                      <a:pt x="-107" y="8064"/>
                    </a:lnTo>
                    <a:lnTo>
                      <a:pt x="-107" y="6635"/>
                    </a:lnTo>
                    <a:lnTo>
                      <a:pt x="2846" y="6635"/>
                    </a:lnTo>
                    <a:lnTo>
                      <a:pt x="2846" y="8064"/>
                    </a:lnTo>
                    <a:lnTo>
                      <a:pt x="7132" y="8064"/>
                    </a:lnTo>
                    <a:lnTo>
                      <a:pt x="7132" y="4254"/>
                    </a:lnTo>
                    <a:lnTo>
                      <a:pt x="-107" y="4254"/>
                    </a:lnTo>
                    <a:lnTo>
                      <a:pt x="-107" y="-32"/>
                    </a:lnTo>
                    <a:lnTo>
                      <a:pt x="8561" y="-32"/>
                    </a:lnTo>
                    <a:lnTo>
                      <a:pt x="8561" y="1396"/>
                    </a:lnTo>
                    <a:lnTo>
                      <a:pt x="2846" y="1396"/>
                    </a:lnTo>
                    <a:lnTo>
                      <a:pt x="2846" y="2825"/>
                    </a:lnTo>
                    <a:lnTo>
                      <a:pt x="8561" y="2825"/>
                    </a:lnTo>
                    <a:lnTo>
                      <a:pt x="8561" y="4254"/>
                    </a:lnTo>
                    <a:lnTo>
                      <a:pt x="9989" y="4254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8" name="任意多边形: 形状 407">
                <a:extLst>
                  <a:ext uri="{FF2B5EF4-FFF2-40B4-BE49-F238E27FC236}">
                    <a16:creationId xmlns:a16="http://schemas.microsoft.com/office/drawing/2014/main" id="{407F7799-F797-7197-AEA1-092E986ABD95}"/>
                  </a:ext>
                </a:extLst>
              </p:cNvPr>
              <p:cNvSpPr/>
              <p:nvPr/>
            </p:nvSpPr>
            <p:spPr>
              <a:xfrm rot="5400000">
                <a:off x="5355103" y="4761339"/>
                <a:ext cx="19943" cy="27990"/>
              </a:xfrm>
              <a:custGeom>
                <a:avLst/>
                <a:gdLst>
                  <a:gd name="connsiteX0" fmla="*/ 9894 w 10001"/>
                  <a:gd name="connsiteY0" fmla="*/ 8540 h 10001"/>
                  <a:gd name="connsiteX1" fmla="*/ 8465 w 10001"/>
                  <a:gd name="connsiteY1" fmla="*/ 8540 h 10001"/>
                  <a:gd name="connsiteX2" fmla="*/ 8465 w 10001"/>
                  <a:gd name="connsiteY2" fmla="*/ 9969 h 10001"/>
                  <a:gd name="connsiteX3" fmla="*/ 1322 w 10001"/>
                  <a:gd name="connsiteY3" fmla="*/ 9969 h 10001"/>
                  <a:gd name="connsiteX4" fmla="*/ 1322 w 10001"/>
                  <a:gd name="connsiteY4" fmla="*/ 8540 h 10001"/>
                  <a:gd name="connsiteX5" fmla="*/ -107 w 10001"/>
                  <a:gd name="connsiteY5" fmla="*/ 8540 h 10001"/>
                  <a:gd name="connsiteX6" fmla="*/ -107 w 10001"/>
                  <a:gd name="connsiteY6" fmla="*/ 2825 h 10001"/>
                  <a:gd name="connsiteX7" fmla="*/ 1322 w 10001"/>
                  <a:gd name="connsiteY7" fmla="*/ 2825 h 10001"/>
                  <a:gd name="connsiteX8" fmla="*/ 1322 w 10001"/>
                  <a:gd name="connsiteY8" fmla="*/ 1396 h 10001"/>
                  <a:gd name="connsiteX9" fmla="*/ 2751 w 10001"/>
                  <a:gd name="connsiteY9" fmla="*/ 1396 h 10001"/>
                  <a:gd name="connsiteX10" fmla="*/ 2751 w 10001"/>
                  <a:gd name="connsiteY10" fmla="*/ -32 h 10001"/>
                  <a:gd name="connsiteX11" fmla="*/ 8465 w 10001"/>
                  <a:gd name="connsiteY11" fmla="*/ -32 h 10001"/>
                  <a:gd name="connsiteX12" fmla="*/ 8465 w 10001"/>
                  <a:gd name="connsiteY12" fmla="*/ 1396 h 10001"/>
                  <a:gd name="connsiteX13" fmla="*/ 4179 w 10001"/>
                  <a:gd name="connsiteY13" fmla="*/ 1396 h 10001"/>
                  <a:gd name="connsiteX14" fmla="*/ 4179 w 10001"/>
                  <a:gd name="connsiteY14" fmla="*/ 2825 h 10001"/>
                  <a:gd name="connsiteX15" fmla="*/ 2751 w 10001"/>
                  <a:gd name="connsiteY15" fmla="*/ 2825 h 10001"/>
                  <a:gd name="connsiteX16" fmla="*/ 2751 w 10001"/>
                  <a:gd name="connsiteY16" fmla="*/ 4730 h 10001"/>
                  <a:gd name="connsiteX17" fmla="*/ 8465 w 10001"/>
                  <a:gd name="connsiteY17" fmla="*/ 4730 h 10001"/>
                  <a:gd name="connsiteX18" fmla="*/ 8465 w 10001"/>
                  <a:gd name="connsiteY18" fmla="*/ 6159 h 10001"/>
                  <a:gd name="connsiteX19" fmla="*/ 9894 w 10001"/>
                  <a:gd name="connsiteY19" fmla="*/ 6159 h 10001"/>
                  <a:gd name="connsiteX20" fmla="*/ 7037 w 10001"/>
                  <a:gd name="connsiteY20" fmla="*/ 8540 h 10001"/>
                  <a:gd name="connsiteX21" fmla="*/ 7037 w 10001"/>
                  <a:gd name="connsiteY21" fmla="*/ 5683 h 10001"/>
                  <a:gd name="connsiteX22" fmla="*/ 2751 w 10001"/>
                  <a:gd name="connsiteY22" fmla="*/ 5683 h 10001"/>
                  <a:gd name="connsiteX23" fmla="*/ 2751 w 10001"/>
                  <a:gd name="connsiteY23" fmla="*/ 8540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01" h="10001">
                    <a:moveTo>
                      <a:pt x="9894" y="8540"/>
                    </a:moveTo>
                    <a:lnTo>
                      <a:pt x="8465" y="8540"/>
                    </a:lnTo>
                    <a:lnTo>
                      <a:pt x="8465" y="9969"/>
                    </a:lnTo>
                    <a:lnTo>
                      <a:pt x="1322" y="9969"/>
                    </a:lnTo>
                    <a:lnTo>
                      <a:pt x="1322" y="8540"/>
                    </a:lnTo>
                    <a:lnTo>
                      <a:pt x="-107" y="8540"/>
                    </a:lnTo>
                    <a:lnTo>
                      <a:pt x="-107" y="2825"/>
                    </a:lnTo>
                    <a:lnTo>
                      <a:pt x="1322" y="2825"/>
                    </a:lnTo>
                    <a:lnTo>
                      <a:pt x="1322" y="1396"/>
                    </a:lnTo>
                    <a:lnTo>
                      <a:pt x="2751" y="1396"/>
                    </a:lnTo>
                    <a:lnTo>
                      <a:pt x="2751" y="-32"/>
                    </a:lnTo>
                    <a:lnTo>
                      <a:pt x="8465" y="-32"/>
                    </a:lnTo>
                    <a:lnTo>
                      <a:pt x="8465" y="1396"/>
                    </a:lnTo>
                    <a:lnTo>
                      <a:pt x="4179" y="1396"/>
                    </a:lnTo>
                    <a:lnTo>
                      <a:pt x="4179" y="2825"/>
                    </a:lnTo>
                    <a:lnTo>
                      <a:pt x="2751" y="2825"/>
                    </a:lnTo>
                    <a:lnTo>
                      <a:pt x="2751" y="4730"/>
                    </a:lnTo>
                    <a:lnTo>
                      <a:pt x="8465" y="4730"/>
                    </a:lnTo>
                    <a:lnTo>
                      <a:pt x="8465" y="6159"/>
                    </a:lnTo>
                    <a:lnTo>
                      <a:pt x="9894" y="6159"/>
                    </a:lnTo>
                    <a:close/>
                    <a:moveTo>
                      <a:pt x="7037" y="8540"/>
                    </a:moveTo>
                    <a:lnTo>
                      <a:pt x="7037" y="5683"/>
                    </a:lnTo>
                    <a:lnTo>
                      <a:pt x="2751" y="5683"/>
                    </a:lnTo>
                    <a:lnTo>
                      <a:pt x="2751" y="854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9" name="任意多边形: 形状 408">
                <a:extLst>
                  <a:ext uri="{FF2B5EF4-FFF2-40B4-BE49-F238E27FC236}">
                    <a16:creationId xmlns:a16="http://schemas.microsoft.com/office/drawing/2014/main" id="{176473DD-31C0-6F77-6D57-8F006D9A1474}"/>
                  </a:ext>
                </a:extLst>
              </p:cNvPr>
              <p:cNvSpPr/>
              <p:nvPr/>
            </p:nvSpPr>
            <p:spPr>
              <a:xfrm rot="5400000">
                <a:off x="10024899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6 h 21145"/>
                  <a:gd name="connsiteX3" fmla="*/ 0 w 63531"/>
                  <a:gd name="connsiteY3" fmla="*/ 21146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6"/>
                    </a:lnTo>
                    <a:lnTo>
                      <a:pt x="0" y="21146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0" name="任意多边形: 形状 409">
                <a:extLst>
                  <a:ext uri="{FF2B5EF4-FFF2-40B4-BE49-F238E27FC236}">
                    <a16:creationId xmlns:a16="http://schemas.microsoft.com/office/drawing/2014/main" id="{9B5783D9-0F9A-AE2D-FADD-BABE65D9F777}"/>
                  </a:ext>
                </a:extLst>
              </p:cNvPr>
              <p:cNvSpPr/>
              <p:nvPr/>
            </p:nvSpPr>
            <p:spPr>
              <a:xfrm rot="5400000">
                <a:off x="9801502" y="2349108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1" name="任意多边形: 形状 410">
                <a:extLst>
                  <a:ext uri="{FF2B5EF4-FFF2-40B4-BE49-F238E27FC236}">
                    <a16:creationId xmlns:a16="http://schemas.microsoft.com/office/drawing/2014/main" id="{A2F27D6F-11EC-9E9A-BD17-ED466A520053}"/>
                  </a:ext>
                </a:extLst>
              </p:cNvPr>
              <p:cNvSpPr/>
              <p:nvPr/>
            </p:nvSpPr>
            <p:spPr>
              <a:xfrm rot="5400000">
                <a:off x="9801502" y="5001589"/>
                <a:ext cx="126687" cy="59180"/>
              </a:xfrm>
              <a:custGeom>
                <a:avLst/>
                <a:gdLst>
                  <a:gd name="connsiteX0" fmla="*/ 0 w 63531"/>
                  <a:gd name="connsiteY0" fmla="*/ 0 h 21145"/>
                  <a:gd name="connsiteX1" fmla="*/ 63532 w 63531"/>
                  <a:gd name="connsiteY1" fmla="*/ 0 h 21145"/>
                  <a:gd name="connsiteX2" fmla="*/ 63532 w 63531"/>
                  <a:gd name="connsiteY2" fmla="*/ 21145 h 21145"/>
                  <a:gd name="connsiteX3" fmla="*/ 0 w 63531"/>
                  <a:gd name="connsiteY3" fmla="*/ 21145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31" h="21145">
                    <a:moveTo>
                      <a:pt x="0" y="0"/>
                    </a:moveTo>
                    <a:lnTo>
                      <a:pt x="63532" y="0"/>
                    </a:lnTo>
                    <a:lnTo>
                      <a:pt x="63532" y="21145"/>
                    </a:lnTo>
                    <a:lnTo>
                      <a:pt x="0" y="21145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2" name="任意多边形: 形状 411">
                <a:extLst>
                  <a:ext uri="{FF2B5EF4-FFF2-40B4-BE49-F238E27FC236}">
                    <a16:creationId xmlns:a16="http://schemas.microsoft.com/office/drawing/2014/main" id="{EB07FD38-D18C-95B0-6DB2-660595087172}"/>
                  </a:ext>
                </a:extLst>
              </p:cNvPr>
              <p:cNvSpPr/>
              <p:nvPr/>
            </p:nvSpPr>
            <p:spPr>
              <a:xfrm rot="5400000">
                <a:off x="6149215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3" name="任意多边形: 形状 412">
                <a:extLst>
                  <a:ext uri="{FF2B5EF4-FFF2-40B4-BE49-F238E27FC236}">
                    <a16:creationId xmlns:a16="http://schemas.microsoft.com/office/drawing/2014/main" id="{548213C2-6937-C2AC-F328-46EA93E076E4}"/>
                  </a:ext>
                </a:extLst>
              </p:cNvPr>
              <p:cNvSpPr/>
              <p:nvPr/>
            </p:nvSpPr>
            <p:spPr>
              <a:xfrm rot="5400000">
                <a:off x="6945230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4" name="任意多边形: 形状 413">
                <a:extLst>
                  <a:ext uri="{FF2B5EF4-FFF2-40B4-BE49-F238E27FC236}">
                    <a16:creationId xmlns:a16="http://schemas.microsoft.com/office/drawing/2014/main" id="{94F43630-606C-0B06-7B61-41761E9EC845}"/>
                  </a:ext>
                </a:extLst>
              </p:cNvPr>
              <p:cNvSpPr/>
              <p:nvPr/>
            </p:nvSpPr>
            <p:spPr>
              <a:xfrm rot="5400000">
                <a:off x="9247432" y="5425266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F65450E3-CFE9-BC1B-97D5-D1BB74D92B0D}"/>
                  </a:ext>
                </a:extLst>
              </p:cNvPr>
              <p:cNvSpPr/>
              <p:nvPr/>
            </p:nvSpPr>
            <p:spPr>
              <a:xfrm rot="5400000">
                <a:off x="9247432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31105B32-126C-ED61-836D-BB145126318C}"/>
                  </a:ext>
                </a:extLst>
              </p:cNvPr>
              <p:cNvSpPr/>
              <p:nvPr/>
            </p:nvSpPr>
            <p:spPr>
              <a:xfrm rot="5400000">
                <a:off x="8642558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77D5065F-FF8A-2BCA-6DCB-C36D51C7DE96}"/>
                  </a:ext>
                </a:extLst>
              </p:cNvPr>
              <p:cNvSpPr/>
              <p:nvPr/>
            </p:nvSpPr>
            <p:spPr>
              <a:xfrm rot="5400000">
                <a:off x="6321960" y="1948453"/>
                <a:ext cx="81862" cy="44517"/>
              </a:xfrm>
              <a:custGeom>
                <a:avLst/>
                <a:gdLst>
                  <a:gd name="connsiteX0" fmla="*/ 0 w 41052"/>
                  <a:gd name="connsiteY0" fmla="*/ 0 h 15906"/>
                  <a:gd name="connsiteX1" fmla="*/ 41053 w 41052"/>
                  <a:gd name="connsiteY1" fmla="*/ 0 h 15906"/>
                  <a:gd name="connsiteX2" fmla="*/ 41053 w 41052"/>
                  <a:gd name="connsiteY2" fmla="*/ 15907 h 15906"/>
                  <a:gd name="connsiteX3" fmla="*/ 0 w 41052"/>
                  <a:gd name="connsiteY3" fmla="*/ 1590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52" h="15906">
                    <a:moveTo>
                      <a:pt x="0" y="0"/>
                    </a:moveTo>
                    <a:lnTo>
                      <a:pt x="41053" y="0"/>
                    </a:lnTo>
                    <a:lnTo>
                      <a:pt x="41053" y="15907"/>
                    </a:lnTo>
                    <a:lnTo>
                      <a:pt x="0" y="1590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17A179F4-BC4A-CB4C-422B-3257CC6AE4A0}"/>
                  </a:ext>
                </a:extLst>
              </p:cNvPr>
              <p:cNvSpPr/>
              <p:nvPr/>
            </p:nvSpPr>
            <p:spPr>
              <a:xfrm rot="5400000">
                <a:off x="4913623" y="3182673"/>
                <a:ext cx="821860" cy="221528"/>
              </a:xfrm>
              <a:custGeom>
                <a:avLst/>
                <a:gdLst>
                  <a:gd name="connsiteX0" fmla="*/ 16954 w 412146"/>
                  <a:gd name="connsiteY0" fmla="*/ 79153 h 79152"/>
                  <a:gd name="connsiteX1" fmla="*/ 0 w 412146"/>
                  <a:gd name="connsiteY1" fmla="*/ 79153 h 79152"/>
                  <a:gd name="connsiteX2" fmla="*/ 0 w 412146"/>
                  <a:gd name="connsiteY2" fmla="*/ 56959 h 79152"/>
                  <a:gd name="connsiteX3" fmla="*/ 56959 w 412146"/>
                  <a:gd name="connsiteY3" fmla="*/ 0 h 79152"/>
                  <a:gd name="connsiteX4" fmla="*/ 412147 w 412146"/>
                  <a:gd name="connsiteY4" fmla="*/ 0 h 79152"/>
                  <a:gd name="connsiteX5" fmla="*/ 412147 w 412146"/>
                  <a:gd name="connsiteY5" fmla="*/ 18574 h 79152"/>
                  <a:gd name="connsiteX6" fmla="*/ 407003 w 412146"/>
                  <a:gd name="connsiteY6" fmla="*/ 18574 h 79152"/>
                  <a:gd name="connsiteX7" fmla="*/ 407003 w 412146"/>
                  <a:gd name="connsiteY7" fmla="*/ 5143 h 79152"/>
                  <a:gd name="connsiteX8" fmla="*/ 59055 w 412146"/>
                  <a:gd name="connsiteY8" fmla="*/ 5143 h 79152"/>
                  <a:gd name="connsiteX9" fmla="*/ 5144 w 412146"/>
                  <a:gd name="connsiteY9" fmla="*/ 59150 h 79152"/>
                  <a:gd name="connsiteX10" fmla="*/ 5144 w 412146"/>
                  <a:gd name="connsiteY10" fmla="*/ 74009 h 79152"/>
                  <a:gd name="connsiteX11" fmla="*/ 16954 w 412146"/>
                  <a:gd name="connsiteY11" fmla="*/ 74009 h 79152"/>
                  <a:gd name="connsiteX12" fmla="*/ 16954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16954" y="79153"/>
                    </a:moveTo>
                    <a:lnTo>
                      <a:pt x="0" y="79153"/>
                    </a:lnTo>
                    <a:lnTo>
                      <a:pt x="0" y="56959"/>
                    </a:lnTo>
                    <a:lnTo>
                      <a:pt x="56959" y="0"/>
                    </a:lnTo>
                    <a:lnTo>
                      <a:pt x="412147" y="0"/>
                    </a:lnTo>
                    <a:lnTo>
                      <a:pt x="412147" y="18574"/>
                    </a:lnTo>
                    <a:lnTo>
                      <a:pt x="407003" y="18574"/>
                    </a:lnTo>
                    <a:lnTo>
                      <a:pt x="407003" y="5143"/>
                    </a:lnTo>
                    <a:lnTo>
                      <a:pt x="59055" y="5143"/>
                    </a:lnTo>
                    <a:lnTo>
                      <a:pt x="5144" y="59150"/>
                    </a:lnTo>
                    <a:lnTo>
                      <a:pt x="5144" y="74009"/>
                    </a:lnTo>
                    <a:lnTo>
                      <a:pt x="16954" y="74009"/>
                    </a:lnTo>
                    <a:lnTo>
                      <a:pt x="16954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267F3686-2AC7-BC6E-127C-4DB47021E4BA}"/>
                  </a:ext>
                </a:extLst>
              </p:cNvPr>
              <p:cNvSpPr/>
              <p:nvPr/>
            </p:nvSpPr>
            <p:spPr>
              <a:xfrm rot="5400000">
                <a:off x="4886945" y="2467989"/>
                <a:ext cx="699540" cy="14394"/>
              </a:xfrm>
              <a:custGeom>
                <a:avLst/>
                <a:gdLst>
                  <a:gd name="connsiteX0" fmla="*/ 0 w 350805"/>
                  <a:gd name="connsiteY0" fmla="*/ 0 h 5143"/>
                  <a:gd name="connsiteX1" fmla="*/ 350806 w 350805"/>
                  <a:gd name="connsiteY1" fmla="*/ 0 h 5143"/>
                  <a:gd name="connsiteX2" fmla="*/ 350806 w 350805"/>
                  <a:gd name="connsiteY2" fmla="*/ 5143 h 5143"/>
                  <a:gd name="connsiteX3" fmla="*/ 0 w 350805"/>
                  <a:gd name="connsiteY3" fmla="*/ 5143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805" h="5143">
                    <a:moveTo>
                      <a:pt x="0" y="0"/>
                    </a:moveTo>
                    <a:lnTo>
                      <a:pt x="350806" y="0"/>
                    </a:lnTo>
                    <a:lnTo>
                      <a:pt x="350806" y="5143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CBE711FA-3227-D84B-5D17-2F1CEC769FD6}"/>
                  </a:ext>
                </a:extLst>
              </p:cNvPr>
              <p:cNvSpPr/>
              <p:nvPr/>
            </p:nvSpPr>
            <p:spPr>
              <a:xfrm rot="5400000">
                <a:off x="5378332" y="2984780"/>
                <a:ext cx="17474" cy="24523"/>
              </a:xfrm>
              <a:custGeom>
                <a:avLst/>
                <a:gdLst>
                  <a:gd name="connsiteX0" fmla="*/ 8763 w 8763"/>
                  <a:gd name="connsiteY0" fmla="*/ 0 h 8762"/>
                  <a:gd name="connsiteX1" fmla="*/ 0 w 8763"/>
                  <a:gd name="connsiteY1" fmla="*/ 8763 h 8762"/>
                  <a:gd name="connsiteX2" fmla="*/ 8763 w 8763"/>
                  <a:gd name="connsiteY2" fmla="*/ 8763 h 8762"/>
                  <a:gd name="connsiteX3" fmla="*/ 8763 w 8763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" h="8762">
                    <a:moveTo>
                      <a:pt x="8763" y="0"/>
                    </a:moveTo>
                    <a:lnTo>
                      <a:pt x="0" y="8763"/>
                    </a:lnTo>
                    <a:lnTo>
                      <a:pt x="8763" y="8763"/>
                    </a:lnTo>
                    <a:lnTo>
                      <a:pt x="8763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47CBD582-6C39-77E0-B3F3-EB1F4E62633B}"/>
                  </a:ext>
                </a:extLst>
              </p:cNvPr>
              <p:cNvSpPr/>
              <p:nvPr/>
            </p:nvSpPr>
            <p:spPr>
              <a:xfrm rot="5400000">
                <a:off x="5373922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9796AF69-01CD-52B5-927F-582CF59F6195}"/>
                  </a:ext>
                </a:extLst>
              </p:cNvPr>
              <p:cNvSpPr/>
              <p:nvPr/>
            </p:nvSpPr>
            <p:spPr>
              <a:xfrm rot="5400000">
                <a:off x="533926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3F927484-6118-F20C-512D-B7AB05E65B99}"/>
                  </a:ext>
                </a:extLst>
              </p:cNvPr>
              <p:cNvSpPr/>
              <p:nvPr/>
            </p:nvSpPr>
            <p:spPr>
              <a:xfrm rot="5400000">
                <a:off x="5304610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4EC37E10-BAD2-B10C-26DA-1AF8C8A066B6}"/>
                  </a:ext>
                </a:extLst>
              </p:cNvPr>
              <p:cNvSpPr/>
              <p:nvPr/>
            </p:nvSpPr>
            <p:spPr>
              <a:xfrm rot="5400000">
                <a:off x="5269687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51D38BE5-255B-5421-DD66-54DA8F34B2D7}"/>
                  </a:ext>
                </a:extLst>
              </p:cNvPr>
              <p:cNvSpPr/>
              <p:nvPr/>
            </p:nvSpPr>
            <p:spPr>
              <a:xfrm rot="5400000">
                <a:off x="5235033" y="3666069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140B70F7-D2AD-7556-42C1-D06CF940249B}"/>
                  </a:ext>
                </a:extLst>
              </p:cNvPr>
              <p:cNvSpPr/>
              <p:nvPr/>
            </p:nvSpPr>
            <p:spPr>
              <a:xfrm rot="5400000">
                <a:off x="4913623" y="4020111"/>
                <a:ext cx="821860" cy="221528"/>
              </a:xfrm>
              <a:custGeom>
                <a:avLst/>
                <a:gdLst>
                  <a:gd name="connsiteX0" fmla="*/ 412147 w 412146"/>
                  <a:gd name="connsiteY0" fmla="*/ 79153 h 79152"/>
                  <a:gd name="connsiteX1" fmla="*/ 395192 w 412146"/>
                  <a:gd name="connsiteY1" fmla="*/ 79153 h 79152"/>
                  <a:gd name="connsiteX2" fmla="*/ 395192 w 412146"/>
                  <a:gd name="connsiteY2" fmla="*/ 74009 h 79152"/>
                  <a:gd name="connsiteX3" fmla="*/ 407003 w 412146"/>
                  <a:gd name="connsiteY3" fmla="*/ 74009 h 79152"/>
                  <a:gd name="connsiteX4" fmla="*/ 407003 w 412146"/>
                  <a:gd name="connsiteY4" fmla="*/ 59150 h 79152"/>
                  <a:gd name="connsiteX5" fmla="*/ 353092 w 412146"/>
                  <a:gd name="connsiteY5" fmla="*/ 5143 h 79152"/>
                  <a:gd name="connsiteX6" fmla="*/ 5144 w 412146"/>
                  <a:gd name="connsiteY6" fmla="*/ 5143 h 79152"/>
                  <a:gd name="connsiteX7" fmla="*/ 5144 w 412146"/>
                  <a:gd name="connsiteY7" fmla="*/ 18574 h 79152"/>
                  <a:gd name="connsiteX8" fmla="*/ 0 w 412146"/>
                  <a:gd name="connsiteY8" fmla="*/ 18574 h 79152"/>
                  <a:gd name="connsiteX9" fmla="*/ 0 w 412146"/>
                  <a:gd name="connsiteY9" fmla="*/ 0 h 79152"/>
                  <a:gd name="connsiteX10" fmla="*/ 355187 w 412146"/>
                  <a:gd name="connsiteY10" fmla="*/ 0 h 79152"/>
                  <a:gd name="connsiteX11" fmla="*/ 412147 w 412146"/>
                  <a:gd name="connsiteY11" fmla="*/ 56959 h 79152"/>
                  <a:gd name="connsiteX12" fmla="*/ 412147 w 412146"/>
                  <a:gd name="connsiteY12" fmla="*/ 79153 h 7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2146" h="79152">
                    <a:moveTo>
                      <a:pt x="412147" y="79153"/>
                    </a:moveTo>
                    <a:lnTo>
                      <a:pt x="395192" y="79153"/>
                    </a:lnTo>
                    <a:lnTo>
                      <a:pt x="395192" y="74009"/>
                    </a:lnTo>
                    <a:lnTo>
                      <a:pt x="407003" y="74009"/>
                    </a:lnTo>
                    <a:lnTo>
                      <a:pt x="407003" y="59150"/>
                    </a:lnTo>
                    <a:lnTo>
                      <a:pt x="353092" y="5143"/>
                    </a:lnTo>
                    <a:lnTo>
                      <a:pt x="5144" y="5143"/>
                    </a:lnTo>
                    <a:lnTo>
                      <a:pt x="5144" y="18574"/>
                    </a:lnTo>
                    <a:lnTo>
                      <a:pt x="0" y="18574"/>
                    </a:lnTo>
                    <a:lnTo>
                      <a:pt x="0" y="0"/>
                    </a:lnTo>
                    <a:lnTo>
                      <a:pt x="355187" y="0"/>
                    </a:lnTo>
                    <a:lnTo>
                      <a:pt x="412147" y="56959"/>
                    </a:lnTo>
                    <a:lnTo>
                      <a:pt x="412147" y="79153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8A30681F-0C8E-DF57-FB86-1A203D06F131}"/>
                  </a:ext>
                </a:extLst>
              </p:cNvPr>
              <p:cNvSpPr/>
              <p:nvPr/>
            </p:nvSpPr>
            <p:spPr>
              <a:xfrm rot="5400000">
                <a:off x="5378333" y="4415010"/>
                <a:ext cx="17472" cy="24523"/>
              </a:xfrm>
              <a:custGeom>
                <a:avLst/>
                <a:gdLst>
                  <a:gd name="connsiteX0" fmla="*/ 0 w 8762"/>
                  <a:gd name="connsiteY0" fmla="*/ 0 h 8762"/>
                  <a:gd name="connsiteX1" fmla="*/ 8763 w 8762"/>
                  <a:gd name="connsiteY1" fmla="*/ 8763 h 8762"/>
                  <a:gd name="connsiteX2" fmla="*/ 0 w 8762"/>
                  <a:gd name="connsiteY2" fmla="*/ 8763 h 8762"/>
                  <a:gd name="connsiteX3" fmla="*/ 0 w 8762"/>
                  <a:gd name="connsiteY3" fmla="*/ 0 h 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8762">
                    <a:moveTo>
                      <a:pt x="0" y="0"/>
                    </a:moveTo>
                    <a:lnTo>
                      <a:pt x="8763" y="8763"/>
                    </a:lnTo>
                    <a:lnTo>
                      <a:pt x="0" y="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04C4C832-B77F-D9D7-C54C-EF6E44BD2138}"/>
                  </a:ext>
                </a:extLst>
              </p:cNvPr>
              <p:cNvSpPr/>
              <p:nvPr/>
            </p:nvSpPr>
            <p:spPr>
              <a:xfrm rot="5400000">
                <a:off x="5373922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7AD87EC6-9BFA-CA04-9A1D-F8844ECB794E}"/>
                  </a:ext>
                </a:extLst>
              </p:cNvPr>
              <p:cNvSpPr/>
              <p:nvPr/>
            </p:nvSpPr>
            <p:spPr>
              <a:xfrm rot="5400000">
                <a:off x="533926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B1B9E115-702B-2B50-4EF8-E1AD3999C4F5}"/>
                  </a:ext>
                </a:extLst>
              </p:cNvPr>
              <p:cNvSpPr/>
              <p:nvPr/>
            </p:nvSpPr>
            <p:spPr>
              <a:xfrm rot="5400000">
                <a:off x="5304610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65A4E54B-11BD-A8F3-44CC-E2965CE53965}"/>
                  </a:ext>
                </a:extLst>
              </p:cNvPr>
              <p:cNvSpPr/>
              <p:nvPr/>
            </p:nvSpPr>
            <p:spPr>
              <a:xfrm rot="5400000">
                <a:off x="5269687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F7EC55C8-52A8-47BB-E1E7-4D1FF8B35C8C}"/>
                  </a:ext>
                </a:extLst>
              </p:cNvPr>
              <p:cNvSpPr/>
              <p:nvPr/>
            </p:nvSpPr>
            <p:spPr>
              <a:xfrm rot="5400000">
                <a:off x="5235033" y="3750970"/>
                <a:ext cx="24691" cy="7464"/>
              </a:xfrm>
              <a:custGeom>
                <a:avLst/>
                <a:gdLst>
                  <a:gd name="connsiteX0" fmla="*/ 0 w 12382"/>
                  <a:gd name="connsiteY0" fmla="*/ 0 h 2667"/>
                  <a:gd name="connsiteX1" fmla="*/ 12383 w 12382"/>
                  <a:gd name="connsiteY1" fmla="*/ 0 h 2667"/>
                  <a:gd name="connsiteX2" fmla="*/ 12383 w 12382"/>
                  <a:gd name="connsiteY2" fmla="*/ 2667 h 2667"/>
                  <a:gd name="connsiteX3" fmla="*/ 0 w 12382"/>
                  <a:gd name="connsiteY3" fmla="*/ 2667 h 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2667">
                    <a:moveTo>
                      <a:pt x="0" y="0"/>
                    </a:moveTo>
                    <a:lnTo>
                      <a:pt x="12383" y="0"/>
                    </a:lnTo>
                    <a:lnTo>
                      <a:pt x="12383" y="2667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03D5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A2E79819-973F-C94C-3AF6-5721192A415B}"/>
                  </a:ext>
                </a:extLst>
              </p:cNvPr>
              <p:cNvSpPr/>
              <p:nvPr/>
            </p:nvSpPr>
            <p:spPr>
              <a:xfrm rot="5400000">
                <a:off x="10294589" y="4007083"/>
                <a:ext cx="1357674" cy="113297"/>
              </a:xfrm>
              <a:custGeom>
                <a:avLst/>
                <a:gdLst>
                  <a:gd name="connsiteX0" fmla="*/ 0 w 680846"/>
                  <a:gd name="connsiteY0" fmla="*/ 0 h 40481"/>
                  <a:gd name="connsiteX1" fmla="*/ 652653 w 680846"/>
                  <a:gd name="connsiteY1" fmla="*/ 0 h 40481"/>
                  <a:gd name="connsiteX2" fmla="*/ 680847 w 680846"/>
                  <a:gd name="connsiteY2" fmla="*/ 28099 h 40481"/>
                  <a:gd name="connsiteX3" fmla="*/ 680847 w 680846"/>
                  <a:gd name="connsiteY3" fmla="*/ 40481 h 40481"/>
                  <a:gd name="connsiteX4" fmla="*/ 31718 w 680846"/>
                  <a:gd name="connsiteY4" fmla="*/ 40481 h 40481"/>
                  <a:gd name="connsiteX5" fmla="*/ 0 w 680846"/>
                  <a:gd name="connsiteY5" fmla="*/ 0 h 40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0846" h="40481">
                    <a:moveTo>
                      <a:pt x="0" y="0"/>
                    </a:moveTo>
                    <a:lnTo>
                      <a:pt x="652653" y="0"/>
                    </a:lnTo>
                    <a:lnTo>
                      <a:pt x="680847" y="28099"/>
                    </a:lnTo>
                    <a:lnTo>
                      <a:pt x="680847" y="40481"/>
                    </a:lnTo>
                    <a:lnTo>
                      <a:pt x="31718" y="4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FFE0167A-325C-68B8-49F4-2E4D298B3A8B}"/>
                  </a:ext>
                </a:extLst>
              </p:cNvPr>
              <p:cNvSpPr/>
              <p:nvPr/>
            </p:nvSpPr>
            <p:spPr>
              <a:xfrm rot="5400000">
                <a:off x="10914143" y="4793448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7A0304B5-5F75-ED70-AF74-6F0BEC013AD6}"/>
                  </a:ext>
                </a:extLst>
              </p:cNvPr>
              <p:cNvSpPr/>
              <p:nvPr/>
            </p:nvSpPr>
            <p:spPr>
              <a:xfrm rot="5400000">
                <a:off x="10914143" y="4885949"/>
                <a:ext cx="191077" cy="185807"/>
              </a:xfrm>
              <a:custGeom>
                <a:avLst/>
                <a:gdLst>
                  <a:gd name="connsiteX0" fmla="*/ 0 w 95821"/>
                  <a:gd name="connsiteY0" fmla="*/ 0 h 66389"/>
                  <a:gd name="connsiteX1" fmla="*/ 66484 w 95821"/>
                  <a:gd name="connsiteY1" fmla="*/ 66389 h 66389"/>
                  <a:gd name="connsiteX2" fmla="*/ 95821 w 95821"/>
                  <a:gd name="connsiteY2" fmla="*/ 66389 h 66389"/>
                  <a:gd name="connsiteX3" fmla="*/ 28575 w 95821"/>
                  <a:gd name="connsiteY3" fmla="*/ 0 h 66389"/>
                  <a:gd name="connsiteX4" fmla="*/ 0 w 95821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389">
                    <a:moveTo>
                      <a:pt x="0" y="0"/>
                    </a:moveTo>
                    <a:lnTo>
                      <a:pt x="66484" y="66389"/>
                    </a:lnTo>
                    <a:lnTo>
                      <a:pt x="95821" y="66389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08DE9676-A206-4DCE-5707-1FD0E06C8AFF}"/>
                  </a:ext>
                </a:extLst>
              </p:cNvPr>
              <p:cNvSpPr/>
              <p:nvPr/>
            </p:nvSpPr>
            <p:spPr>
              <a:xfrm rot="5400000">
                <a:off x="10914238" y="49785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AD5E0D32-4219-3EEF-B64C-BC47BD4385DC}"/>
                  </a:ext>
                </a:extLst>
              </p:cNvPr>
              <p:cNvSpPr/>
              <p:nvPr/>
            </p:nvSpPr>
            <p:spPr>
              <a:xfrm rot="5400000">
                <a:off x="10914238" y="5071044"/>
                <a:ext cx="190887" cy="185807"/>
              </a:xfrm>
              <a:custGeom>
                <a:avLst/>
                <a:gdLst>
                  <a:gd name="connsiteX0" fmla="*/ 0 w 95726"/>
                  <a:gd name="connsiteY0" fmla="*/ 0 h 66389"/>
                  <a:gd name="connsiteX1" fmla="*/ 66389 w 95726"/>
                  <a:gd name="connsiteY1" fmla="*/ 66389 h 66389"/>
                  <a:gd name="connsiteX2" fmla="*/ 95726 w 95726"/>
                  <a:gd name="connsiteY2" fmla="*/ 66389 h 66389"/>
                  <a:gd name="connsiteX3" fmla="*/ 28480 w 95726"/>
                  <a:gd name="connsiteY3" fmla="*/ 0 h 66389"/>
                  <a:gd name="connsiteX4" fmla="*/ 0 w 95726"/>
                  <a:gd name="connsiteY4" fmla="*/ 0 h 66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389">
                    <a:moveTo>
                      <a:pt x="0" y="0"/>
                    </a:moveTo>
                    <a:lnTo>
                      <a:pt x="66389" y="66389"/>
                    </a:lnTo>
                    <a:lnTo>
                      <a:pt x="95726" y="66389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2248D69C-5655-6145-C441-FD3E13197C3B}"/>
                  </a:ext>
                </a:extLst>
              </p:cNvPr>
              <p:cNvSpPr/>
              <p:nvPr/>
            </p:nvSpPr>
            <p:spPr>
              <a:xfrm rot="5400000">
                <a:off x="4987627" y="2366101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E443DB57-F1E6-48FA-DDAE-79112CB4AD24}"/>
                  </a:ext>
                </a:extLst>
              </p:cNvPr>
              <p:cNvSpPr/>
              <p:nvPr/>
            </p:nvSpPr>
            <p:spPr>
              <a:xfrm rot="5400000">
                <a:off x="4987627" y="2458599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2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2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221216AC-29DB-4976-3A81-2D6955587497}"/>
                  </a:ext>
                </a:extLst>
              </p:cNvPr>
              <p:cNvSpPr/>
              <p:nvPr/>
            </p:nvSpPr>
            <p:spPr>
              <a:xfrm rot="5400000">
                <a:off x="4987722" y="2551194"/>
                <a:ext cx="190887" cy="186073"/>
              </a:xfrm>
              <a:custGeom>
                <a:avLst/>
                <a:gdLst>
                  <a:gd name="connsiteX0" fmla="*/ 0 w 95726"/>
                  <a:gd name="connsiteY0" fmla="*/ 0 h 66484"/>
                  <a:gd name="connsiteX1" fmla="*/ 66389 w 95726"/>
                  <a:gd name="connsiteY1" fmla="*/ 66485 h 66484"/>
                  <a:gd name="connsiteX2" fmla="*/ 95726 w 95726"/>
                  <a:gd name="connsiteY2" fmla="*/ 66485 h 66484"/>
                  <a:gd name="connsiteX3" fmla="*/ 28480 w 95726"/>
                  <a:gd name="connsiteY3" fmla="*/ 0 h 66484"/>
                  <a:gd name="connsiteX4" fmla="*/ 0 w 95726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726" h="66484">
                    <a:moveTo>
                      <a:pt x="0" y="0"/>
                    </a:moveTo>
                    <a:lnTo>
                      <a:pt x="66389" y="66485"/>
                    </a:lnTo>
                    <a:lnTo>
                      <a:pt x="95726" y="66485"/>
                    </a:lnTo>
                    <a:lnTo>
                      <a:pt x="284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9D70BB72-7495-2D0B-FFE7-E27974126949}"/>
                  </a:ext>
                </a:extLst>
              </p:cNvPr>
              <p:cNvSpPr/>
              <p:nvPr/>
            </p:nvSpPr>
            <p:spPr>
              <a:xfrm rot="5400000">
                <a:off x="4987627" y="2643600"/>
                <a:ext cx="191077" cy="186073"/>
              </a:xfrm>
              <a:custGeom>
                <a:avLst/>
                <a:gdLst>
                  <a:gd name="connsiteX0" fmla="*/ 0 w 95821"/>
                  <a:gd name="connsiteY0" fmla="*/ 0 h 66484"/>
                  <a:gd name="connsiteX1" fmla="*/ 66484 w 95821"/>
                  <a:gd name="connsiteY1" fmla="*/ 66485 h 66484"/>
                  <a:gd name="connsiteX2" fmla="*/ 95821 w 95821"/>
                  <a:gd name="connsiteY2" fmla="*/ 66485 h 66484"/>
                  <a:gd name="connsiteX3" fmla="*/ 28575 w 95821"/>
                  <a:gd name="connsiteY3" fmla="*/ 0 h 66484"/>
                  <a:gd name="connsiteX4" fmla="*/ 0 w 95821"/>
                  <a:gd name="connsiteY4" fmla="*/ 0 h 6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821" h="66484">
                    <a:moveTo>
                      <a:pt x="0" y="0"/>
                    </a:moveTo>
                    <a:lnTo>
                      <a:pt x="66484" y="66485"/>
                    </a:lnTo>
                    <a:lnTo>
                      <a:pt x="95821" y="66485"/>
                    </a:lnTo>
                    <a:lnTo>
                      <a:pt x="285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60" name="文本框 359">
              <a:extLst>
                <a:ext uri="{FF2B5EF4-FFF2-40B4-BE49-F238E27FC236}">
                  <a16:creationId xmlns:a16="http://schemas.microsoft.com/office/drawing/2014/main" id="{08FDF8B3-0E8A-8EE2-3254-E20E0EA0A460}"/>
                </a:ext>
              </a:extLst>
            </p:cNvPr>
            <p:cNvSpPr txBox="1"/>
            <p:nvPr/>
          </p:nvSpPr>
          <p:spPr>
            <a:xfrm>
              <a:off x="3148478" y="5348047"/>
              <a:ext cx="75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Digital Numbers" panose="02000503000000000000" pitchFamily="2" charset="0"/>
                </a:rPr>
                <a:t>no</a:t>
              </a:r>
              <a:endParaRPr lang="zh-CN" altLang="en-US" sz="1600" dirty="0">
                <a:solidFill>
                  <a:schemeClr val="bg1"/>
                </a:solidFill>
                <a:latin typeface="Digital Numbers" panose="02000503000000000000" pitchFamily="2" charset="0"/>
              </a:endParaRPr>
            </a:p>
          </p:txBody>
        </p:sp>
      </p:grpSp>
      <p:pic>
        <p:nvPicPr>
          <p:cNvPr id="2" name="图片 1" descr="9556b9b09843b581ad3c91e9f535bb36">
            <a:extLst>
              <a:ext uri="{FF2B5EF4-FFF2-40B4-BE49-F238E27FC236}">
                <a16:creationId xmlns:a16="http://schemas.microsoft.com/office/drawing/2014/main" id="{C710F296-A9D5-DC5A-0C59-D01B3FFB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83" y="3725180"/>
            <a:ext cx="4241165" cy="19278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C8ED5B-604C-9913-29F3-F341C13CE9E3}"/>
              </a:ext>
            </a:extLst>
          </p:cNvPr>
          <p:cNvSpPr txBox="1"/>
          <p:nvPr/>
        </p:nvSpPr>
        <p:spPr>
          <a:xfrm>
            <a:off x="2467070" y="1370177"/>
            <a:ext cx="2092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Market Gap</a:t>
            </a:r>
            <a:endParaRPr lang="zh-CN" altLang="en-US" sz="2400" b="1" dirty="0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623A64-86D3-1517-977B-0F459F689C57}"/>
              </a:ext>
            </a:extLst>
          </p:cNvPr>
          <p:cNvSpPr txBox="1"/>
          <p:nvPr/>
        </p:nvSpPr>
        <p:spPr>
          <a:xfrm>
            <a:off x="6986197" y="1437279"/>
            <a:ext cx="2782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 </a:t>
            </a:r>
            <a:r>
              <a:rPr lang="en-US" altLang="zh-CN" sz="2400" b="1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Product Definition</a:t>
            </a:r>
            <a:endParaRPr lang="zh-CN" altLang="en-US" sz="2400" b="1" dirty="0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57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39C58-96F6-2576-8B51-F09C7A120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BBA21EED-1376-73E4-54CA-6870236EE8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 trans="60000" grainSize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8" r="548" b="10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8BE439D-BC79-231C-87F3-F6A57373946D}"/>
              </a:ext>
            </a:extLst>
          </p:cNvPr>
          <p:cNvSpPr/>
          <p:nvPr/>
        </p:nvSpPr>
        <p:spPr>
          <a:xfrm>
            <a:off x="1581150" y="977900"/>
            <a:ext cx="9029700" cy="4902200"/>
          </a:xfrm>
          <a:prstGeom prst="roundRect">
            <a:avLst>
              <a:gd name="adj" fmla="val 10191"/>
            </a:avLst>
          </a:prstGeom>
          <a:blipFill dpi="0"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E9A4113-1DB2-5511-F8CD-B764519304B9}"/>
              </a:ext>
            </a:extLst>
          </p:cNvPr>
          <p:cNvSpPr txBox="1"/>
          <p:nvPr/>
        </p:nvSpPr>
        <p:spPr>
          <a:xfrm>
            <a:off x="4329338" y="2882022"/>
            <a:ext cx="5999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 pitchFamily="2" charset="-122"/>
                <a:cs typeface="Times New Roman" panose="02020603050405020304" pitchFamily="18" charset="0"/>
              </a:rPr>
              <a:t>Overall Description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胡晓波真帅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37A8232-C8EF-0ACB-9E0A-CF9B453E30A9}"/>
              </a:ext>
            </a:extLst>
          </p:cNvPr>
          <p:cNvSpPr txBox="1"/>
          <p:nvPr/>
        </p:nvSpPr>
        <p:spPr>
          <a:xfrm>
            <a:off x="2555620" y="2127661"/>
            <a:ext cx="23173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pc="500" dirty="0">
                <a:solidFill>
                  <a:schemeClr val="bg1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2</a:t>
            </a:r>
            <a:endParaRPr lang="zh-CN" altLang="en-US" sz="166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D5BF9D0-78BD-AE3A-42F8-C7B28CA4B484}"/>
              </a:ext>
            </a:extLst>
          </p:cNvPr>
          <p:cNvCxnSpPr/>
          <p:nvPr/>
        </p:nvCxnSpPr>
        <p:spPr>
          <a:xfrm>
            <a:off x="4329339" y="38599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497B2D8-DD88-3AB6-9AAC-C507899991B0}"/>
              </a:ext>
            </a:extLst>
          </p:cNvPr>
          <p:cNvCxnSpPr/>
          <p:nvPr/>
        </p:nvCxnSpPr>
        <p:spPr>
          <a:xfrm>
            <a:off x="4329339" y="37837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9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00FB8-C594-60F8-17D2-780C03D0A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C2706548-E1AD-E8F8-8875-9452648016B0}"/>
              </a:ext>
            </a:extLst>
          </p:cNvPr>
          <p:cNvGrpSpPr/>
          <p:nvPr/>
        </p:nvGrpSpPr>
        <p:grpSpPr>
          <a:xfrm>
            <a:off x="418827" y="422875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8AACE0C-C67A-68AF-4078-67790EC8440D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435BA933-BFC4-7910-33AE-7622ABEF69A5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1BD0C5CF-51D8-335F-D735-6C91F4069DF7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21B87ED7-5EED-265F-CB55-31D2E66A12C0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2EC55C4F-59CC-E9EF-B52B-C5E31CCD0B69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9A3DC022-DB74-441E-BD4E-39934CF8C06E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5AF5D191-BA0D-2AB9-27ED-82324B079112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E0043128-2185-1AA2-1643-74A0351A98D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BA5EB284-3699-F8C8-7BDA-75904BB16FA3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文本框 473">
            <a:extLst>
              <a:ext uri="{FF2B5EF4-FFF2-40B4-BE49-F238E27FC236}">
                <a16:creationId xmlns:a16="http://schemas.microsoft.com/office/drawing/2014/main" id="{5A4A41A2-25DD-E623-95D8-48BCD6B9DC7B}"/>
              </a:ext>
            </a:extLst>
          </p:cNvPr>
          <p:cNvSpPr txBox="1"/>
          <p:nvPr/>
        </p:nvSpPr>
        <p:spPr>
          <a:xfrm>
            <a:off x="1006967" y="1968764"/>
            <a:ext cx="29913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Leverage database and UI technologies to deliver a smooth UI and the novel 4×4 grid tap gameplay.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172A72"/>
                </a:solidFill>
                <a:latin typeface="Times New Roman" panose="02020603050405020304" pitchFamily="18" charset="0"/>
                <a:ea typeface="思源黑体 Light" panose="020B0300000000000000" pitchFamily="34" charset="-122"/>
                <a:cs typeface="Times New Roman" panose="02020603050405020304" pitchFamily="18" charset="0"/>
              </a:rPr>
              <a:t>Foster a compact, high-quality player community and build a complete score-creation ecosystem.</a:t>
            </a:r>
          </a:p>
          <a:p>
            <a:pPr algn="just" fontAlgn="auto"/>
            <a:endParaRPr lang="zh-CN" altLang="en-US" sz="1400" strike="noStrike" noProof="1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5" name="文本框 474">
            <a:extLst>
              <a:ext uri="{FF2B5EF4-FFF2-40B4-BE49-F238E27FC236}">
                <a16:creationId xmlns:a16="http://schemas.microsoft.com/office/drawing/2014/main" id="{0D4BC1E7-4AB2-B114-FD92-9D5215C4EF07}"/>
              </a:ext>
            </a:extLst>
          </p:cNvPr>
          <p:cNvSpPr txBox="1"/>
          <p:nvPr/>
        </p:nvSpPr>
        <p:spPr>
          <a:xfrm>
            <a:off x="976726" y="1625374"/>
            <a:ext cx="33665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 Development Intention</a:t>
            </a:r>
          </a:p>
        </p:txBody>
      </p:sp>
      <p:sp>
        <p:nvSpPr>
          <p:cNvPr id="476" name="文本框 475">
            <a:extLst>
              <a:ext uri="{FF2B5EF4-FFF2-40B4-BE49-F238E27FC236}">
                <a16:creationId xmlns:a16="http://schemas.microsoft.com/office/drawing/2014/main" id="{5B831C13-7068-422A-D468-15D48E484E7C}"/>
              </a:ext>
            </a:extLst>
          </p:cNvPr>
          <p:cNvSpPr txBox="1"/>
          <p:nvPr/>
        </p:nvSpPr>
        <p:spPr>
          <a:xfrm>
            <a:off x="4623591" y="1940004"/>
            <a:ext cx="64153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b="1" dirty="0">
                <a:solidFill>
                  <a:srgbClr val="2A3282"/>
                </a:solidFill>
              </a:rPr>
              <a:t>Core Functional Modules</a:t>
            </a:r>
            <a:r>
              <a:rPr lang="en-US" altLang="zh-CN" sz="1600" dirty="0">
                <a:solidFill>
                  <a:srgbClr val="2A3282"/>
                </a:solidFill>
              </a:rPr>
              <a:t>:</a:t>
            </a:r>
          </a:p>
          <a:p>
            <a:pPr lvl="1" algn="just"/>
            <a:r>
              <a:rPr lang="en-US" altLang="zh-CN" sz="1600" b="1" dirty="0">
                <a:solidFill>
                  <a:srgbClr val="2A3282"/>
                </a:solidFill>
              </a:rPr>
              <a:t>Gameplay</a:t>
            </a:r>
            <a:r>
              <a:rPr lang="en-US" altLang="zh-CN" sz="1600" dirty="0">
                <a:solidFill>
                  <a:srgbClr val="2A3282"/>
                </a:solidFill>
              </a:rPr>
              <a:t>: 4×4 grid rhythm tapping with judgment system and JUBEAT-style scoring.</a:t>
            </a:r>
          </a:p>
          <a:p>
            <a:pPr lvl="1" algn="just"/>
            <a:r>
              <a:rPr lang="en-US" altLang="zh-CN" sz="1600" b="1" dirty="0">
                <a:solidFill>
                  <a:srgbClr val="2A3282"/>
                </a:solidFill>
              </a:rPr>
              <a:t>Chart Editor</a:t>
            </a:r>
            <a:r>
              <a:rPr lang="en-US" altLang="zh-CN" sz="1600" dirty="0">
                <a:solidFill>
                  <a:srgbClr val="2A3282"/>
                </a:solidFill>
              </a:rPr>
              <a:t>: Graphical interface for importing audio, designing timing, and setting difficulty.</a:t>
            </a:r>
          </a:p>
          <a:p>
            <a:pPr lvl="1" algn="just"/>
            <a:r>
              <a:rPr lang="en-US" altLang="zh-CN" sz="1600" b="1" dirty="0">
                <a:solidFill>
                  <a:srgbClr val="2A3282"/>
                </a:solidFill>
              </a:rPr>
              <a:t>Community Platform</a:t>
            </a:r>
            <a:r>
              <a:rPr lang="en-US" altLang="zh-CN" sz="1600" dirty="0">
                <a:solidFill>
                  <a:srgbClr val="2A3282"/>
                </a:solidFill>
              </a:rPr>
              <a:t>: Upload/download charts, comments, ratings, global/friends leaderboards, and content filters.</a:t>
            </a:r>
          </a:p>
          <a:p>
            <a:pPr algn="just"/>
            <a:r>
              <a:rPr lang="en-US" altLang="zh-CN" sz="1600" b="1" dirty="0">
                <a:solidFill>
                  <a:srgbClr val="2A3282"/>
                </a:solidFill>
              </a:rPr>
              <a:t>Target Users</a:t>
            </a:r>
            <a:r>
              <a:rPr lang="en-US" altLang="zh-CN" sz="1600" dirty="0">
                <a:solidFill>
                  <a:srgbClr val="2A3282"/>
                </a:solidFill>
              </a:rPr>
              <a:t>: Former JUBEAT/arcade players; </a:t>
            </a:r>
            <a:r>
              <a:rPr lang="en-US" altLang="zh-CN" sz="1600" dirty="0" err="1">
                <a:solidFill>
                  <a:srgbClr val="2A3282"/>
                </a:solidFill>
              </a:rPr>
              <a:t>osu</a:t>
            </a:r>
            <a:r>
              <a:rPr lang="en-US" altLang="zh-CN" sz="1600" dirty="0">
                <a:solidFill>
                  <a:srgbClr val="2A3282"/>
                </a:solidFill>
              </a:rPr>
              <a:t>!, </a:t>
            </a:r>
            <a:r>
              <a:rPr lang="en-US" altLang="zh-CN" sz="1600" dirty="0" err="1">
                <a:solidFill>
                  <a:srgbClr val="2A3282"/>
                </a:solidFill>
              </a:rPr>
              <a:t>Phigros</a:t>
            </a:r>
            <a:r>
              <a:rPr lang="en-US" altLang="zh-CN" sz="1600" dirty="0">
                <a:solidFill>
                  <a:srgbClr val="2A3282"/>
                </a:solidFill>
              </a:rPr>
              <a:t> community enthusiasts; independent musicians and fan creators; general ACG fans and casual players.</a:t>
            </a:r>
          </a:p>
          <a:p>
            <a:pPr algn="just"/>
            <a:r>
              <a:rPr lang="en-US" altLang="zh-CN" sz="1600" b="1" dirty="0">
                <a:solidFill>
                  <a:srgbClr val="2A3282"/>
                </a:solidFill>
              </a:rPr>
              <a:t>Platform Scope</a:t>
            </a:r>
            <a:r>
              <a:rPr lang="en-US" altLang="zh-CN" sz="1600" dirty="0">
                <a:solidFill>
                  <a:srgbClr val="2A3282"/>
                </a:solidFill>
              </a:rPr>
              <a:t>: The initial version targets PC (Windows/macOS), with potential future expansion to iOS/Android.</a:t>
            </a:r>
          </a:p>
        </p:txBody>
      </p:sp>
      <p:sp>
        <p:nvSpPr>
          <p:cNvPr id="477" name="文本框 476">
            <a:extLst>
              <a:ext uri="{FF2B5EF4-FFF2-40B4-BE49-F238E27FC236}">
                <a16:creationId xmlns:a16="http://schemas.microsoft.com/office/drawing/2014/main" id="{ED2A13DC-4913-C6FB-4FB5-2F4E5BA3AC79}"/>
              </a:ext>
            </a:extLst>
          </p:cNvPr>
          <p:cNvSpPr txBox="1"/>
          <p:nvPr/>
        </p:nvSpPr>
        <p:spPr>
          <a:xfrm>
            <a:off x="5200017" y="1597198"/>
            <a:ext cx="4875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Application Goals &amp; Scope</a:t>
            </a:r>
            <a:endParaRPr lang="zh-CN" altLang="en-US" sz="2000" noProof="1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24" name="直接连接符 523">
            <a:extLst>
              <a:ext uri="{FF2B5EF4-FFF2-40B4-BE49-F238E27FC236}">
                <a16:creationId xmlns:a16="http://schemas.microsoft.com/office/drawing/2014/main" id="{D9AE7833-4079-6830-CE90-CDEC9740E572}"/>
              </a:ext>
            </a:extLst>
          </p:cNvPr>
          <p:cNvCxnSpPr>
            <a:cxnSpLocks/>
          </p:cNvCxnSpPr>
          <p:nvPr/>
        </p:nvCxnSpPr>
        <p:spPr>
          <a:xfrm>
            <a:off x="9984162" y="3359158"/>
            <a:ext cx="0" cy="1958131"/>
          </a:xfrm>
          <a:prstGeom prst="line">
            <a:avLst/>
          </a:prstGeom>
          <a:ln>
            <a:gradFill>
              <a:gsLst>
                <a:gs pos="0">
                  <a:srgbClr val="3CD6FF"/>
                </a:gs>
                <a:gs pos="100000">
                  <a:srgbClr val="3CD6FF">
                    <a:alpha val="0"/>
                  </a:srgbClr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78F12E3F-05C1-085B-ECB9-D67041B0E854}"/>
              </a:ext>
            </a:extLst>
          </p:cNvPr>
          <p:cNvGrpSpPr/>
          <p:nvPr/>
        </p:nvGrpSpPr>
        <p:grpSpPr>
          <a:xfrm>
            <a:off x="913517" y="1619843"/>
            <a:ext cx="3591466" cy="2682451"/>
            <a:chOff x="1091498" y="3046600"/>
            <a:chExt cx="3861696" cy="2916479"/>
          </a:xfrm>
        </p:grpSpPr>
        <p:sp>
          <p:nvSpPr>
            <p:cNvPr id="497" name="椭圆 496">
              <a:extLst>
                <a:ext uri="{FF2B5EF4-FFF2-40B4-BE49-F238E27FC236}">
                  <a16:creationId xmlns:a16="http://schemas.microsoft.com/office/drawing/2014/main" id="{C0A36F16-BDF5-0FA9-6997-0661A100FFF6}"/>
                </a:ext>
              </a:extLst>
            </p:cNvPr>
            <p:cNvSpPr/>
            <p:nvPr/>
          </p:nvSpPr>
          <p:spPr>
            <a:xfrm>
              <a:off x="1841925" y="5258793"/>
              <a:ext cx="2286347" cy="490855"/>
            </a:xfrm>
            <a:prstGeom prst="ellipse">
              <a:avLst/>
            </a:prstGeom>
            <a:solidFill>
              <a:srgbClr val="299DFE">
                <a:alpha val="27000"/>
              </a:srgbClr>
            </a:solidFill>
            <a:ln>
              <a:noFill/>
            </a:ln>
            <a:effectLst>
              <a:glow rad="139700">
                <a:schemeClr val="accent5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41240BD9-466B-6028-BDE0-F8246A332CD3}"/>
                </a:ext>
              </a:extLst>
            </p:cNvPr>
            <p:cNvGrpSpPr/>
            <p:nvPr/>
          </p:nvGrpSpPr>
          <p:grpSpPr>
            <a:xfrm>
              <a:off x="1091498" y="4231922"/>
              <a:ext cx="3861696" cy="1596440"/>
              <a:chOff x="1279090" y="3294236"/>
              <a:chExt cx="3861696" cy="1596440"/>
            </a:xfrm>
          </p:grpSpPr>
          <p:sp>
            <p:nvSpPr>
              <p:cNvPr id="813" name="任意多边形: 形状 812">
                <a:extLst>
                  <a:ext uri="{FF2B5EF4-FFF2-40B4-BE49-F238E27FC236}">
                    <a16:creationId xmlns:a16="http://schemas.microsoft.com/office/drawing/2014/main" id="{0792C7FC-201F-B2E2-B9DF-F1E88ED4EF8F}"/>
                  </a:ext>
                </a:extLst>
              </p:cNvPr>
              <p:cNvSpPr/>
              <p:nvPr/>
            </p:nvSpPr>
            <p:spPr>
              <a:xfrm>
                <a:off x="1763792" y="4129278"/>
                <a:ext cx="3036149" cy="512025"/>
              </a:xfrm>
              <a:custGeom>
                <a:avLst/>
                <a:gdLst>
                  <a:gd name="connsiteX0" fmla="*/ 1517990 w 3036149"/>
                  <a:gd name="connsiteY0" fmla="*/ 511701 h 512025"/>
                  <a:gd name="connsiteX1" fmla="*/ -85 w 3036149"/>
                  <a:gd name="connsiteY1" fmla="*/ 255857 h 512025"/>
                  <a:gd name="connsiteX2" fmla="*/ 1517990 w 3036149"/>
                  <a:gd name="connsiteY2" fmla="*/ -324 h 512025"/>
                  <a:gd name="connsiteX3" fmla="*/ 3036065 w 3036149"/>
                  <a:gd name="connsiteY3" fmla="*/ 255857 h 512025"/>
                  <a:gd name="connsiteX4" fmla="*/ 1517990 w 3036149"/>
                  <a:gd name="connsiteY4" fmla="*/ 511701 h 512025"/>
                  <a:gd name="connsiteX5" fmla="*/ 1517990 w 3036149"/>
                  <a:gd name="connsiteY5" fmla="*/ 2979 h 512025"/>
                  <a:gd name="connsiteX6" fmla="*/ 17780 w 3036149"/>
                  <a:gd name="connsiteY6" fmla="*/ 255857 h 512025"/>
                  <a:gd name="connsiteX7" fmla="*/ 1517990 w 3036149"/>
                  <a:gd name="connsiteY7" fmla="*/ 508668 h 512025"/>
                  <a:gd name="connsiteX8" fmla="*/ 3018267 w 3036149"/>
                  <a:gd name="connsiteY8" fmla="*/ 255857 h 512025"/>
                  <a:gd name="connsiteX9" fmla="*/ 1517990 w 3036149"/>
                  <a:gd name="connsiteY9" fmla="*/ 2979 h 512025"/>
                  <a:gd name="connsiteX10" fmla="*/ 1517990 w 3036149"/>
                  <a:gd name="connsiteY10" fmla="*/ 489454 h 512025"/>
                  <a:gd name="connsiteX11" fmla="*/ 131916 w 3036149"/>
                  <a:gd name="connsiteY11" fmla="*/ 255857 h 512025"/>
                  <a:gd name="connsiteX12" fmla="*/ 1517990 w 3036149"/>
                  <a:gd name="connsiteY12" fmla="*/ 22193 h 512025"/>
                  <a:gd name="connsiteX13" fmla="*/ 2904064 w 3036149"/>
                  <a:gd name="connsiteY13" fmla="*/ 255857 h 512025"/>
                  <a:gd name="connsiteX14" fmla="*/ 1517990 w 3036149"/>
                  <a:gd name="connsiteY14" fmla="*/ 489454 h 512025"/>
                  <a:gd name="connsiteX15" fmla="*/ 1517990 w 3036149"/>
                  <a:gd name="connsiteY15" fmla="*/ 25226 h 512025"/>
                  <a:gd name="connsiteX16" fmla="*/ 149444 w 3036149"/>
                  <a:gd name="connsiteY16" fmla="*/ 255857 h 512025"/>
                  <a:gd name="connsiteX17" fmla="*/ 1517990 w 3036149"/>
                  <a:gd name="connsiteY17" fmla="*/ 486420 h 512025"/>
                  <a:gd name="connsiteX18" fmla="*/ 2886199 w 3036149"/>
                  <a:gd name="connsiteY18" fmla="*/ 255857 h 512025"/>
                  <a:gd name="connsiteX19" fmla="*/ 1517990 w 3036149"/>
                  <a:gd name="connsiteY19" fmla="*/ 25226 h 51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36149" h="512025">
                    <a:moveTo>
                      <a:pt x="1517990" y="511701"/>
                    </a:moveTo>
                    <a:cubicBezTo>
                      <a:pt x="680952" y="511701"/>
                      <a:pt x="-85" y="397094"/>
                      <a:pt x="-85" y="255857"/>
                    </a:cubicBezTo>
                    <a:cubicBezTo>
                      <a:pt x="-85" y="114620"/>
                      <a:pt x="680817" y="-324"/>
                      <a:pt x="1517990" y="-324"/>
                    </a:cubicBezTo>
                    <a:cubicBezTo>
                      <a:pt x="2355162" y="-324"/>
                      <a:pt x="3036065" y="114283"/>
                      <a:pt x="3036065" y="255857"/>
                    </a:cubicBezTo>
                    <a:cubicBezTo>
                      <a:pt x="3036065" y="397431"/>
                      <a:pt x="2354893" y="511701"/>
                      <a:pt x="1517990" y="511701"/>
                    </a:cubicBezTo>
                    <a:close/>
                    <a:moveTo>
                      <a:pt x="1517990" y="2979"/>
                    </a:moveTo>
                    <a:cubicBezTo>
                      <a:pt x="690795" y="2979"/>
                      <a:pt x="17780" y="116373"/>
                      <a:pt x="17780" y="255857"/>
                    </a:cubicBezTo>
                    <a:cubicBezTo>
                      <a:pt x="17780" y="395341"/>
                      <a:pt x="690795" y="508668"/>
                      <a:pt x="1517990" y="508668"/>
                    </a:cubicBezTo>
                    <a:cubicBezTo>
                      <a:pt x="2345185" y="508668"/>
                      <a:pt x="3018267" y="395274"/>
                      <a:pt x="3018267" y="255857"/>
                    </a:cubicBezTo>
                    <a:cubicBezTo>
                      <a:pt x="3018267" y="116440"/>
                      <a:pt x="2345050" y="2979"/>
                      <a:pt x="1517990" y="2979"/>
                    </a:cubicBezTo>
                    <a:close/>
                    <a:moveTo>
                      <a:pt x="1517990" y="489454"/>
                    </a:moveTo>
                    <a:cubicBezTo>
                      <a:pt x="753694" y="489454"/>
                      <a:pt x="131916" y="384622"/>
                      <a:pt x="131916" y="255857"/>
                    </a:cubicBezTo>
                    <a:cubicBezTo>
                      <a:pt x="131916" y="127092"/>
                      <a:pt x="753492" y="22193"/>
                      <a:pt x="1517990" y="22193"/>
                    </a:cubicBezTo>
                    <a:cubicBezTo>
                      <a:pt x="2282488" y="22193"/>
                      <a:pt x="2904064" y="127025"/>
                      <a:pt x="2904064" y="255857"/>
                    </a:cubicBezTo>
                    <a:cubicBezTo>
                      <a:pt x="2904064" y="384689"/>
                      <a:pt x="2282083" y="489454"/>
                      <a:pt x="1517990" y="489454"/>
                    </a:cubicBezTo>
                    <a:close/>
                    <a:moveTo>
                      <a:pt x="1517990" y="25226"/>
                    </a:moveTo>
                    <a:cubicBezTo>
                      <a:pt x="763537" y="25226"/>
                      <a:pt x="149444" y="128643"/>
                      <a:pt x="149444" y="255857"/>
                    </a:cubicBezTo>
                    <a:cubicBezTo>
                      <a:pt x="149444" y="383071"/>
                      <a:pt x="762930" y="486420"/>
                      <a:pt x="1517990" y="486420"/>
                    </a:cubicBezTo>
                    <a:cubicBezTo>
                      <a:pt x="2273050" y="486420"/>
                      <a:pt x="2886199" y="383004"/>
                      <a:pt x="2886199" y="255857"/>
                    </a:cubicBezTo>
                    <a:cubicBezTo>
                      <a:pt x="2886199" y="128710"/>
                      <a:pt x="2272241" y="25226"/>
                      <a:pt x="1517990" y="25226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4" name="任意多边形: 形状 813">
                <a:extLst>
                  <a:ext uri="{FF2B5EF4-FFF2-40B4-BE49-F238E27FC236}">
                    <a16:creationId xmlns:a16="http://schemas.microsoft.com/office/drawing/2014/main" id="{79182FC3-7D80-46DA-A4B3-FE6BD9A7D5E9}"/>
                  </a:ext>
                </a:extLst>
              </p:cNvPr>
              <p:cNvSpPr/>
              <p:nvPr/>
            </p:nvSpPr>
            <p:spPr>
              <a:xfrm>
                <a:off x="1931995" y="4158065"/>
                <a:ext cx="2699136" cy="454856"/>
              </a:xfrm>
              <a:custGeom>
                <a:avLst/>
                <a:gdLst>
                  <a:gd name="connsiteX0" fmla="*/ 1352146 w 2699136"/>
                  <a:gd name="connsiteY0" fmla="*/ 454532 h 454856"/>
                  <a:gd name="connsiteX1" fmla="*/ 1331315 w 2699136"/>
                  <a:gd name="connsiteY1" fmla="*/ 454532 h 454856"/>
                  <a:gd name="connsiteX2" fmla="*/ 1332124 w 2699136"/>
                  <a:gd name="connsiteY2" fmla="*/ 445498 h 454856"/>
                  <a:gd name="connsiteX3" fmla="*/ 1352349 w 2699136"/>
                  <a:gd name="connsiteY3" fmla="*/ 445498 h 454856"/>
                  <a:gd name="connsiteX4" fmla="*/ 1425091 w 2699136"/>
                  <a:gd name="connsiteY4" fmla="*/ 454195 h 454856"/>
                  <a:gd name="connsiteX5" fmla="*/ 1422124 w 2699136"/>
                  <a:gd name="connsiteY5" fmla="*/ 445229 h 454856"/>
                  <a:gd name="connsiteX6" fmla="*/ 1439652 w 2699136"/>
                  <a:gd name="connsiteY6" fmla="*/ 445229 h 454856"/>
                  <a:gd name="connsiteX7" fmla="*/ 1443225 w 2699136"/>
                  <a:gd name="connsiteY7" fmla="*/ 454195 h 454856"/>
                  <a:gd name="connsiteX8" fmla="*/ 1258573 w 2699136"/>
                  <a:gd name="connsiteY8" fmla="*/ 454195 h 454856"/>
                  <a:gd name="connsiteX9" fmla="*/ 1240303 w 2699136"/>
                  <a:gd name="connsiteY9" fmla="*/ 454195 h 454856"/>
                  <a:gd name="connsiteX10" fmla="*/ 1244685 w 2699136"/>
                  <a:gd name="connsiteY10" fmla="*/ 445229 h 454856"/>
                  <a:gd name="connsiteX11" fmla="*/ 1262146 w 2699136"/>
                  <a:gd name="connsiteY11" fmla="*/ 445229 h 454856"/>
                  <a:gd name="connsiteX12" fmla="*/ 1515900 w 2699136"/>
                  <a:gd name="connsiteY12" fmla="*/ 452982 h 454856"/>
                  <a:gd name="connsiteX13" fmla="*/ 1509158 w 2699136"/>
                  <a:gd name="connsiteY13" fmla="*/ 444015 h 454856"/>
                  <a:gd name="connsiteX14" fmla="*/ 1526552 w 2699136"/>
                  <a:gd name="connsiteY14" fmla="*/ 444015 h 454856"/>
                  <a:gd name="connsiteX15" fmla="*/ 1533765 w 2699136"/>
                  <a:gd name="connsiteY15" fmla="*/ 452914 h 454856"/>
                  <a:gd name="connsiteX16" fmla="*/ 1167763 w 2699136"/>
                  <a:gd name="connsiteY16" fmla="*/ 452510 h 454856"/>
                  <a:gd name="connsiteX17" fmla="*/ 1149629 w 2699136"/>
                  <a:gd name="connsiteY17" fmla="*/ 452105 h 454856"/>
                  <a:gd name="connsiteX18" fmla="*/ 1157651 w 2699136"/>
                  <a:gd name="connsiteY18" fmla="*/ 443139 h 454856"/>
                  <a:gd name="connsiteX19" fmla="*/ 1174910 w 2699136"/>
                  <a:gd name="connsiteY19" fmla="*/ 443544 h 454856"/>
                  <a:gd name="connsiteX20" fmla="*/ 1605968 w 2699136"/>
                  <a:gd name="connsiteY20" fmla="*/ 450420 h 454856"/>
                  <a:gd name="connsiteX21" fmla="*/ 1595721 w 2699136"/>
                  <a:gd name="connsiteY21" fmla="*/ 441588 h 454856"/>
                  <a:gd name="connsiteX22" fmla="*/ 1612979 w 2699136"/>
                  <a:gd name="connsiteY22" fmla="*/ 441049 h 454856"/>
                  <a:gd name="connsiteX23" fmla="*/ 1623766 w 2699136"/>
                  <a:gd name="connsiteY23" fmla="*/ 449813 h 454856"/>
                  <a:gd name="connsiteX24" fmla="*/ 1078033 w 2699136"/>
                  <a:gd name="connsiteY24" fmla="*/ 449948 h 454856"/>
                  <a:gd name="connsiteX25" fmla="*/ 1060167 w 2699136"/>
                  <a:gd name="connsiteY25" fmla="*/ 449274 h 454856"/>
                  <a:gd name="connsiteX26" fmla="*/ 1071628 w 2699136"/>
                  <a:gd name="connsiteY26" fmla="*/ 440510 h 454856"/>
                  <a:gd name="connsiteX27" fmla="*/ 1088752 w 2699136"/>
                  <a:gd name="connsiteY27" fmla="*/ 441116 h 454856"/>
                  <a:gd name="connsiteX28" fmla="*/ 1694687 w 2699136"/>
                  <a:gd name="connsiteY28" fmla="*/ 447049 h 454856"/>
                  <a:gd name="connsiteX29" fmla="*/ 1681204 w 2699136"/>
                  <a:gd name="connsiteY29" fmla="*/ 438285 h 454856"/>
                  <a:gd name="connsiteX30" fmla="*/ 1697991 w 2699136"/>
                  <a:gd name="connsiteY30" fmla="*/ 437543 h 454856"/>
                  <a:gd name="connsiteX31" fmla="*/ 1712418 w 2699136"/>
                  <a:gd name="connsiteY31" fmla="*/ 446240 h 454856"/>
                  <a:gd name="connsiteX32" fmla="*/ 989448 w 2699136"/>
                  <a:gd name="connsiteY32" fmla="*/ 446645 h 454856"/>
                  <a:gd name="connsiteX33" fmla="*/ 971852 w 2699136"/>
                  <a:gd name="connsiteY33" fmla="*/ 445768 h 454856"/>
                  <a:gd name="connsiteX34" fmla="*/ 986886 w 2699136"/>
                  <a:gd name="connsiteY34" fmla="*/ 437139 h 454856"/>
                  <a:gd name="connsiteX35" fmla="*/ 1003673 w 2699136"/>
                  <a:gd name="connsiteY35" fmla="*/ 437948 h 454856"/>
                  <a:gd name="connsiteX36" fmla="*/ 1782059 w 2699136"/>
                  <a:gd name="connsiteY36" fmla="*/ 442869 h 454856"/>
                  <a:gd name="connsiteX37" fmla="*/ 1764800 w 2699136"/>
                  <a:gd name="connsiteY37" fmla="*/ 434308 h 454856"/>
                  <a:gd name="connsiteX38" fmla="*/ 1781250 w 2699136"/>
                  <a:gd name="connsiteY38" fmla="*/ 433161 h 454856"/>
                  <a:gd name="connsiteX39" fmla="*/ 1799115 w 2699136"/>
                  <a:gd name="connsiteY39" fmla="*/ 441656 h 454856"/>
                  <a:gd name="connsiteX40" fmla="*/ 902279 w 2699136"/>
                  <a:gd name="connsiteY40" fmla="*/ 441993 h 454856"/>
                  <a:gd name="connsiteX41" fmla="*/ 885088 w 2699136"/>
                  <a:gd name="connsiteY41" fmla="*/ 440982 h 454856"/>
                  <a:gd name="connsiteX42" fmla="*/ 903492 w 2699136"/>
                  <a:gd name="connsiteY42" fmla="*/ 432487 h 454856"/>
                  <a:gd name="connsiteX43" fmla="*/ 920077 w 2699136"/>
                  <a:gd name="connsiteY43" fmla="*/ 433498 h 454856"/>
                  <a:gd name="connsiteX44" fmla="*/ 1867205 w 2699136"/>
                  <a:gd name="connsiteY44" fmla="*/ 437476 h 454856"/>
                  <a:gd name="connsiteX45" fmla="*/ 1846508 w 2699136"/>
                  <a:gd name="connsiteY45" fmla="*/ 429116 h 454856"/>
                  <a:gd name="connsiteX46" fmla="*/ 1862688 w 2699136"/>
                  <a:gd name="connsiteY46" fmla="*/ 427970 h 454856"/>
                  <a:gd name="connsiteX47" fmla="*/ 1883857 w 2699136"/>
                  <a:gd name="connsiteY47" fmla="*/ 436263 h 454856"/>
                  <a:gd name="connsiteX48" fmla="*/ 817200 w 2699136"/>
                  <a:gd name="connsiteY48" fmla="*/ 436128 h 454856"/>
                  <a:gd name="connsiteX49" fmla="*/ 800481 w 2699136"/>
                  <a:gd name="connsiteY49" fmla="*/ 434847 h 454856"/>
                  <a:gd name="connsiteX50" fmla="*/ 822256 w 2699136"/>
                  <a:gd name="connsiteY50" fmla="*/ 426622 h 454856"/>
                  <a:gd name="connsiteX51" fmla="*/ 838369 w 2699136"/>
                  <a:gd name="connsiteY51" fmla="*/ 427835 h 454856"/>
                  <a:gd name="connsiteX52" fmla="*/ 1949790 w 2699136"/>
                  <a:gd name="connsiteY52" fmla="*/ 430802 h 454856"/>
                  <a:gd name="connsiteX53" fmla="*/ 1925857 w 2699136"/>
                  <a:gd name="connsiteY53" fmla="*/ 422712 h 454856"/>
                  <a:gd name="connsiteX54" fmla="*/ 1941497 w 2699136"/>
                  <a:gd name="connsiteY54" fmla="*/ 421431 h 454856"/>
                  <a:gd name="connsiteX55" fmla="*/ 1965970 w 2699136"/>
                  <a:gd name="connsiteY55" fmla="*/ 429454 h 454856"/>
                  <a:gd name="connsiteX56" fmla="*/ 734481 w 2699136"/>
                  <a:gd name="connsiteY56" fmla="*/ 429521 h 454856"/>
                  <a:gd name="connsiteX57" fmla="*/ 718368 w 2699136"/>
                  <a:gd name="connsiteY57" fmla="*/ 428105 h 454856"/>
                  <a:gd name="connsiteX58" fmla="*/ 743379 w 2699136"/>
                  <a:gd name="connsiteY58" fmla="*/ 420150 h 454856"/>
                  <a:gd name="connsiteX59" fmla="*/ 758952 w 2699136"/>
                  <a:gd name="connsiteY59" fmla="*/ 421566 h 454856"/>
                  <a:gd name="connsiteX60" fmla="*/ 2029745 w 2699136"/>
                  <a:gd name="connsiteY60" fmla="*/ 423521 h 454856"/>
                  <a:gd name="connsiteX61" fmla="*/ 2002779 w 2699136"/>
                  <a:gd name="connsiteY61" fmla="*/ 415701 h 454856"/>
                  <a:gd name="connsiteX62" fmla="*/ 2017745 w 2699136"/>
                  <a:gd name="connsiteY62" fmla="*/ 414217 h 454856"/>
                  <a:gd name="connsiteX63" fmla="*/ 2045386 w 2699136"/>
                  <a:gd name="connsiteY63" fmla="*/ 421970 h 454856"/>
                  <a:gd name="connsiteX64" fmla="*/ 654795 w 2699136"/>
                  <a:gd name="connsiteY64" fmla="*/ 422038 h 454856"/>
                  <a:gd name="connsiteX65" fmla="*/ 639222 w 2699136"/>
                  <a:gd name="connsiteY65" fmla="*/ 420420 h 454856"/>
                  <a:gd name="connsiteX66" fmla="*/ 667469 w 2699136"/>
                  <a:gd name="connsiteY66" fmla="*/ 412802 h 454856"/>
                  <a:gd name="connsiteX67" fmla="*/ 682368 w 2699136"/>
                  <a:gd name="connsiteY67" fmla="*/ 414352 h 454856"/>
                  <a:gd name="connsiteX68" fmla="*/ 2106667 w 2699136"/>
                  <a:gd name="connsiteY68" fmla="*/ 415296 h 454856"/>
                  <a:gd name="connsiteX69" fmla="*/ 2076734 w 2699136"/>
                  <a:gd name="connsiteY69" fmla="*/ 407813 h 454856"/>
                  <a:gd name="connsiteX70" fmla="*/ 2091363 w 2699136"/>
                  <a:gd name="connsiteY70" fmla="*/ 406195 h 454856"/>
                  <a:gd name="connsiteX71" fmla="*/ 2122038 w 2699136"/>
                  <a:gd name="connsiteY71" fmla="*/ 413543 h 454856"/>
                  <a:gd name="connsiteX72" fmla="*/ 578277 w 2699136"/>
                  <a:gd name="connsiteY72" fmla="*/ 413678 h 454856"/>
                  <a:gd name="connsiteX73" fmla="*/ 563379 w 2699136"/>
                  <a:gd name="connsiteY73" fmla="*/ 411925 h 454856"/>
                  <a:gd name="connsiteX74" fmla="*/ 594592 w 2699136"/>
                  <a:gd name="connsiteY74" fmla="*/ 404577 h 454856"/>
                  <a:gd name="connsiteX75" fmla="*/ 608884 w 2699136"/>
                  <a:gd name="connsiteY75" fmla="*/ 406262 h 454856"/>
                  <a:gd name="connsiteX76" fmla="*/ 2180420 w 2699136"/>
                  <a:gd name="connsiteY76" fmla="*/ 406195 h 454856"/>
                  <a:gd name="connsiteX77" fmla="*/ 2147386 w 2699136"/>
                  <a:gd name="connsiteY77" fmla="*/ 399116 h 454856"/>
                  <a:gd name="connsiteX78" fmla="*/ 2160869 w 2699136"/>
                  <a:gd name="connsiteY78" fmla="*/ 397229 h 454856"/>
                  <a:gd name="connsiteX79" fmla="*/ 2194577 w 2699136"/>
                  <a:gd name="connsiteY79" fmla="*/ 404307 h 454856"/>
                  <a:gd name="connsiteX80" fmla="*/ 505468 w 2699136"/>
                  <a:gd name="connsiteY80" fmla="*/ 404375 h 454856"/>
                  <a:gd name="connsiteX81" fmla="*/ 491378 w 2699136"/>
                  <a:gd name="connsiteY81" fmla="*/ 402487 h 454856"/>
                  <a:gd name="connsiteX82" fmla="*/ 525086 w 2699136"/>
                  <a:gd name="connsiteY82" fmla="*/ 395746 h 454856"/>
                  <a:gd name="connsiteX83" fmla="*/ 538569 w 2699136"/>
                  <a:gd name="connsiteY83" fmla="*/ 397633 h 454856"/>
                  <a:gd name="connsiteX84" fmla="*/ 2250196 w 2699136"/>
                  <a:gd name="connsiteY84" fmla="*/ 396352 h 454856"/>
                  <a:gd name="connsiteX85" fmla="*/ 2214533 w 2699136"/>
                  <a:gd name="connsiteY85" fmla="*/ 389611 h 454856"/>
                  <a:gd name="connsiteX86" fmla="*/ 2227409 w 2699136"/>
                  <a:gd name="connsiteY86" fmla="*/ 387656 h 454856"/>
                  <a:gd name="connsiteX87" fmla="*/ 2263746 w 2699136"/>
                  <a:gd name="connsiteY87" fmla="*/ 394397 h 454856"/>
                  <a:gd name="connsiteX88" fmla="*/ 436704 w 2699136"/>
                  <a:gd name="connsiteY88" fmla="*/ 394397 h 454856"/>
                  <a:gd name="connsiteX89" fmla="*/ 423220 w 2699136"/>
                  <a:gd name="connsiteY89" fmla="*/ 392307 h 454856"/>
                  <a:gd name="connsiteX90" fmla="*/ 460030 w 2699136"/>
                  <a:gd name="connsiteY90" fmla="*/ 385566 h 454856"/>
                  <a:gd name="connsiteX91" fmla="*/ 472771 w 2699136"/>
                  <a:gd name="connsiteY91" fmla="*/ 387521 h 454856"/>
                  <a:gd name="connsiteX92" fmla="*/ 2315926 w 2699136"/>
                  <a:gd name="connsiteY92" fmla="*/ 385970 h 454856"/>
                  <a:gd name="connsiteX93" fmla="*/ 2277634 w 2699136"/>
                  <a:gd name="connsiteY93" fmla="*/ 379633 h 454856"/>
                  <a:gd name="connsiteX94" fmla="*/ 2289769 w 2699136"/>
                  <a:gd name="connsiteY94" fmla="*/ 377543 h 454856"/>
                  <a:gd name="connsiteX95" fmla="*/ 2328533 w 2699136"/>
                  <a:gd name="connsiteY95" fmla="*/ 383745 h 454856"/>
                  <a:gd name="connsiteX96" fmla="*/ 371445 w 2699136"/>
                  <a:gd name="connsiteY96" fmla="*/ 383880 h 454856"/>
                  <a:gd name="connsiteX97" fmla="*/ 358906 w 2699136"/>
                  <a:gd name="connsiteY97" fmla="*/ 381655 h 454856"/>
                  <a:gd name="connsiteX98" fmla="*/ 398277 w 2699136"/>
                  <a:gd name="connsiteY98" fmla="*/ 375521 h 454856"/>
                  <a:gd name="connsiteX99" fmla="*/ 410209 w 2699136"/>
                  <a:gd name="connsiteY99" fmla="*/ 377678 h 454856"/>
                  <a:gd name="connsiteX100" fmla="*/ 2377342 w 2699136"/>
                  <a:gd name="connsiteY100" fmla="*/ 374577 h 454856"/>
                  <a:gd name="connsiteX101" fmla="*/ 2336893 w 2699136"/>
                  <a:gd name="connsiteY101" fmla="*/ 368779 h 454856"/>
                  <a:gd name="connsiteX102" fmla="*/ 2348151 w 2699136"/>
                  <a:gd name="connsiteY102" fmla="*/ 366487 h 454856"/>
                  <a:gd name="connsiteX103" fmla="*/ 2389343 w 2699136"/>
                  <a:gd name="connsiteY103" fmla="*/ 372217 h 454856"/>
                  <a:gd name="connsiteX104" fmla="*/ 310838 w 2699136"/>
                  <a:gd name="connsiteY104" fmla="*/ 372487 h 454856"/>
                  <a:gd name="connsiteX105" fmla="*/ 299310 w 2699136"/>
                  <a:gd name="connsiteY105" fmla="*/ 370060 h 454856"/>
                  <a:gd name="connsiteX106" fmla="*/ 340973 w 2699136"/>
                  <a:gd name="connsiteY106" fmla="*/ 364397 h 454856"/>
                  <a:gd name="connsiteX107" fmla="*/ 352029 w 2699136"/>
                  <a:gd name="connsiteY107" fmla="*/ 366689 h 454856"/>
                  <a:gd name="connsiteX108" fmla="*/ 2434444 w 2699136"/>
                  <a:gd name="connsiteY108" fmla="*/ 362644 h 454856"/>
                  <a:gd name="connsiteX109" fmla="*/ 2391500 w 2699136"/>
                  <a:gd name="connsiteY109" fmla="*/ 357251 h 454856"/>
                  <a:gd name="connsiteX110" fmla="*/ 2401814 w 2699136"/>
                  <a:gd name="connsiteY110" fmla="*/ 354891 h 454856"/>
                  <a:gd name="connsiteX111" fmla="*/ 2445230 w 2699136"/>
                  <a:gd name="connsiteY111" fmla="*/ 360150 h 454856"/>
                  <a:gd name="connsiteX112" fmla="*/ 255422 w 2699136"/>
                  <a:gd name="connsiteY112" fmla="*/ 360352 h 454856"/>
                  <a:gd name="connsiteX113" fmla="*/ 244838 w 2699136"/>
                  <a:gd name="connsiteY113" fmla="*/ 357857 h 454856"/>
                  <a:gd name="connsiteX114" fmla="*/ 288591 w 2699136"/>
                  <a:gd name="connsiteY114" fmla="*/ 352667 h 454856"/>
                  <a:gd name="connsiteX115" fmla="*/ 298770 w 2699136"/>
                  <a:gd name="connsiteY115" fmla="*/ 355026 h 454856"/>
                  <a:gd name="connsiteX116" fmla="*/ 2486219 w 2699136"/>
                  <a:gd name="connsiteY116" fmla="*/ 350037 h 454856"/>
                  <a:gd name="connsiteX117" fmla="*/ 2441320 w 2699136"/>
                  <a:gd name="connsiteY117" fmla="*/ 345116 h 454856"/>
                  <a:gd name="connsiteX118" fmla="*/ 2450691 w 2699136"/>
                  <a:gd name="connsiteY118" fmla="*/ 342622 h 454856"/>
                  <a:gd name="connsiteX119" fmla="*/ 2496062 w 2699136"/>
                  <a:gd name="connsiteY119" fmla="*/ 347408 h 454856"/>
                  <a:gd name="connsiteX120" fmla="*/ 204590 w 2699136"/>
                  <a:gd name="connsiteY120" fmla="*/ 347610 h 454856"/>
                  <a:gd name="connsiteX121" fmla="*/ 195017 w 2699136"/>
                  <a:gd name="connsiteY121" fmla="*/ 344981 h 454856"/>
                  <a:gd name="connsiteX122" fmla="*/ 240793 w 2699136"/>
                  <a:gd name="connsiteY122" fmla="*/ 340329 h 454856"/>
                  <a:gd name="connsiteX123" fmla="*/ 249961 w 2699136"/>
                  <a:gd name="connsiteY123" fmla="*/ 342824 h 454856"/>
                  <a:gd name="connsiteX124" fmla="*/ 2533006 w 2699136"/>
                  <a:gd name="connsiteY124" fmla="*/ 336824 h 454856"/>
                  <a:gd name="connsiteX125" fmla="*/ 2485815 w 2699136"/>
                  <a:gd name="connsiteY125" fmla="*/ 332442 h 454856"/>
                  <a:gd name="connsiteX126" fmla="*/ 2494174 w 2699136"/>
                  <a:gd name="connsiteY126" fmla="*/ 329813 h 454856"/>
                  <a:gd name="connsiteX127" fmla="*/ 2541366 w 2699136"/>
                  <a:gd name="connsiteY127" fmla="*/ 334060 h 454856"/>
                  <a:gd name="connsiteX128" fmla="*/ 158950 w 2699136"/>
                  <a:gd name="connsiteY128" fmla="*/ 334329 h 454856"/>
                  <a:gd name="connsiteX129" fmla="*/ 150455 w 2699136"/>
                  <a:gd name="connsiteY129" fmla="*/ 331633 h 454856"/>
                  <a:gd name="connsiteX130" fmla="*/ 197646 w 2699136"/>
                  <a:gd name="connsiteY130" fmla="*/ 327453 h 454856"/>
                  <a:gd name="connsiteX131" fmla="*/ 205736 w 2699136"/>
                  <a:gd name="connsiteY131" fmla="*/ 330082 h 454856"/>
                  <a:gd name="connsiteX132" fmla="*/ 2574400 w 2699136"/>
                  <a:gd name="connsiteY132" fmla="*/ 323071 h 454856"/>
                  <a:gd name="connsiteX133" fmla="*/ 2525793 w 2699136"/>
                  <a:gd name="connsiteY133" fmla="*/ 319295 h 454856"/>
                  <a:gd name="connsiteX134" fmla="*/ 2533141 w 2699136"/>
                  <a:gd name="connsiteY134" fmla="*/ 316599 h 454856"/>
                  <a:gd name="connsiteX135" fmla="*/ 2581950 w 2699136"/>
                  <a:gd name="connsiteY135" fmla="*/ 320239 h 454856"/>
                  <a:gd name="connsiteX136" fmla="*/ 118770 w 2699136"/>
                  <a:gd name="connsiteY136" fmla="*/ 320576 h 454856"/>
                  <a:gd name="connsiteX137" fmla="*/ 111421 w 2699136"/>
                  <a:gd name="connsiteY137" fmla="*/ 317745 h 454856"/>
                  <a:gd name="connsiteX138" fmla="*/ 160433 w 2699136"/>
                  <a:gd name="connsiteY138" fmla="*/ 314172 h 454856"/>
                  <a:gd name="connsiteX139" fmla="*/ 167511 w 2699136"/>
                  <a:gd name="connsiteY139" fmla="*/ 316869 h 454856"/>
                  <a:gd name="connsiteX140" fmla="*/ 2610063 w 2699136"/>
                  <a:gd name="connsiteY140" fmla="*/ 308913 h 454856"/>
                  <a:gd name="connsiteX141" fmla="*/ 2560175 w 2699136"/>
                  <a:gd name="connsiteY141" fmla="*/ 305677 h 454856"/>
                  <a:gd name="connsiteX142" fmla="*/ 2566310 w 2699136"/>
                  <a:gd name="connsiteY142" fmla="*/ 302913 h 454856"/>
                  <a:gd name="connsiteX143" fmla="*/ 2616535 w 2699136"/>
                  <a:gd name="connsiteY143" fmla="*/ 306015 h 454856"/>
                  <a:gd name="connsiteX144" fmla="*/ 84185 w 2699136"/>
                  <a:gd name="connsiteY144" fmla="*/ 306419 h 454856"/>
                  <a:gd name="connsiteX145" fmla="*/ 77983 w 2699136"/>
                  <a:gd name="connsiteY145" fmla="*/ 303520 h 454856"/>
                  <a:gd name="connsiteX146" fmla="*/ 128275 w 2699136"/>
                  <a:gd name="connsiteY146" fmla="*/ 300486 h 454856"/>
                  <a:gd name="connsiteX147" fmla="*/ 134343 w 2699136"/>
                  <a:gd name="connsiteY147" fmla="*/ 303251 h 454856"/>
                  <a:gd name="connsiteX148" fmla="*/ 2639995 w 2699136"/>
                  <a:gd name="connsiteY148" fmla="*/ 294352 h 454856"/>
                  <a:gd name="connsiteX149" fmla="*/ 2588894 w 2699136"/>
                  <a:gd name="connsiteY149" fmla="*/ 291655 h 454856"/>
                  <a:gd name="connsiteX150" fmla="*/ 2593950 w 2699136"/>
                  <a:gd name="connsiteY150" fmla="*/ 288823 h 454856"/>
                  <a:gd name="connsiteX151" fmla="*/ 2645254 w 2699136"/>
                  <a:gd name="connsiteY151" fmla="*/ 291385 h 454856"/>
                  <a:gd name="connsiteX152" fmla="*/ 2639658 w 2699136"/>
                  <a:gd name="connsiteY152" fmla="*/ 294082 h 454856"/>
                  <a:gd name="connsiteX153" fmla="*/ 54994 w 2699136"/>
                  <a:gd name="connsiteY153" fmla="*/ 291587 h 454856"/>
                  <a:gd name="connsiteX154" fmla="*/ 49938 w 2699136"/>
                  <a:gd name="connsiteY154" fmla="*/ 288689 h 454856"/>
                  <a:gd name="connsiteX155" fmla="*/ 101444 w 2699136"/>
                  <a:gd name="connsiteY155" fmla="*/ 286194 h 454856"/>
                  <a:gd name="connsiteX156" fmla="*/ 106298 w 2699136"/>
                  <a:gd name="connsiteY156" fmla="*/ 289026 h 454856"/>
                  <a:gd name="connsiteX157" fmla="*/ 2663591 w 2699136"/>
                  <a:gd name="connsiteY157" fmla="*/ 279318 h 454856"/>
                  <a:gd name="connsiteX158" fmla="*/ 2611546 w 2699136"/>
                  <a:gd name="connsiteY158" fmla="*/ 277228 h 454856"/>
                  <a:gd name="connsiteX159" fmla="*/ 2615456 w 2699136"/>
                  <a:gd name="connsiteY159" fmla="*/ 274396 h 454856"/>
                  <a:gd name="connsiteX160" fmla="*/ 2667636 w 2699136"/>
                  <a:gd name="connsiteY160" fmla="*/ 276284 h 454856"/>
                  <a:gd name="connsiteX161" fmla="*/ 32072 w 2699136"/>
                  <a:gd name="connsiteY161" fmla="*/ 276756 h 454856"/>
                  <a:gd name="connsiteX162" fmla="*/ 28230 w 2699136"/>
                  <a:gd name="connsiteY162" fmla="*/ 273722 h 454856"/>
                  <a:gd name="connsiteX163" fmla="*/ 80612 w 2699136"/>
                  <a:gd name="connsiteY163" fmla="*/ 271902 h 454856"/>
                  <a:gd name="connsiteX164" fmla="*/ 84320 w 2699136"/>
                  <a:gd name="connsiteY164" fmla="*/ 274801 h 454856"/>
                  <a:gd name="connsiteX165" fmla="*/ 2681523 w 2699136"/>
                  <a:gd name="connsiteY165" fmla="*/ 264284 h 454856"/>
                  <a:gd name="connsiteX166" fmla="*/ 2628804 w 2699136"/>
                  <a:gd name="connsiteY166" fmla="*/ 262801 h 454856"/>
                  <a:gd name="connsiteX167" fmla="*/ 2631501 w 2699136"/>
                  <a:gd name="connsiteY167" fmla="*/ 259835 h 454856"/>
                  <a:gd name="connsiteX168" fmla="*/ 2684422 w 2699136"/>
                  <a:gd name="connsiteY168" fmla="*/ 261183 h 454856"/>
                  <a:gd name="connsiteX169" fmla="*/ 2681456 w 2699136"/>
                  <a:gd name="connsiteY169" fmla="*/ 264217 h 454856"/>
                  <a:gd name="connsiteX170" fmla="*/ 15353 w 2699136"/>
                  <a:gd name="connsiteY170" fmla="*/ 261655 h 454856"/>
                  <a:gd name="connsiteX171" fmla="*/ 12724 w 2699136"/>
                  <a:gd name="connsiteY171" fmla="*/ 258621 h 454856"/>
                  <a:gd name="connsiteX172" fmla="*/ 65713 w 2699136"/>
                  <a:gd name="connsiteY172" fmla="*/ 257340 h 454856"/>
                  <a:gd name="connsiteX173" fmla="*/ 68207 w 2699136"/>
                  <a:gd name="connsiteY173" fmla="*/ 260306 h 454856"/>
                  <a:gd name="connsiteX174" fmla="*/ 2693321 w 2699136"/>
                  <a:gd name="connsiteY174" fmla="*/ 249048 h 454856"/>
                  <a:gd name="connsiteX175" fmla="*/ 2640063 w 2699136"/>
                  <a:gd name="connsiteY175" fmla="*/ 248171 h 454856"/>
                  <a:gd name="connsiteX176" fmla="*/ 2641613 w 2699136"/>
                  <a:gd name="connsiteY176" fmla="*/ 245205 h 454856"/>
                  <a:gd name="connsiteX177" fmla="*/ 2694940 w 2699136"/>
                  <a:gd name="connsiteY177" fmla="*/ 245947 h 454856"/>
                  <a:gd name="connsiteX178" fmla="*/ 2693254 w 2699136"/>
                  <a:gd name="connsiteY178" fmla="*/ 248980 h 454856"/>
                  <a:gd name="connsiteX179" fmla="*/ 4634 w 2699136"/>
                  <a:gd name="connsiteY179" fmla="*/ 246419 h 454856"/>
                  <a:gd name="connsiteX180" fmla="*/ 3218 w 2699136"/>
                  <a:gd name="connsiteY180" fmla="*/ 243317 h 454856"/>
                  <a:gd name="connsiteX181" fmla="*/ 56545 w 2699136"/>
                  <a:gd name="connsiteY181" fmla="*/ 242711 h 454856"/>
                  <a:gd name="connsiteX182" fmla="*/ 57893 w 2699136"/>
                  <a:gd name="connsiteY182" fmla="*/ 245610 h 454856"/>
                  <a:gd name="connsiteX183" fmla="*/ 2698984 w 2699136"/>
                  <a:gd name="connsiteY183" fmla="*/ 233677 h 454856"/>
                  <a:gd name="connsiteX184" fmla="*/ 2645524 w 2699136"/>
                  <a:gd name="connsiteY184" fmla="*/ 233677 h 454856"/>
                  <a:gd name="connsiteX185" fmla="*/ 2645524 w 2699136"/>
                  <a:gd name="connsiteY185" fmla="*/ 230778 h 454856"/>
                  <a:gd name="connsiteX186" fmla="*/ 2699052 w 2699136"/>
                  <a:gd name="connsiteY186" fmla="*/ 230778 h 454856"/>
                  <a:gd name="connsiteX187" fmla="*/ -85 w 2699136"/>
                  <a:gd name="connsiteY187" fmla="*/ 230913 h 454856"/>
                  <a:gd name="connsiteX188" fmla="*/ -85 w 2699136"/>
                  <a:gd name="connsiteY188" fmla="*/ 227812 h 454856"/>
                  <a:gd name="connsiteX189" fmla="*/ 53376 w 2699136"/>
                  <a:gd name="connsiteY189" fmla="*/ 227812 h 454856"/>
                  <a:gd name="connsiteX190" fmla="*/ 53376 w 2699136"/>
                  <a:gd name="connsiteY190" fmla="*/ 230778 h 454856"/>
                  <a:gd name="connsiteX191" fmla="*/ 2644984 w 2699136"/>
                  <a:gd name="connsiteY191" fmla="*/ 218508 h 454856"/>
                  <a:gd name="connsiteX192" fmla="*/ 2644243 w 2699136"/>
                  <a:gd name="connsiteY192" fmla="*/ 215610 h 454856"/>
                  <a:gd name="connsiteX193" fmla="*/ 2697636 w 2699136"/>
                  <a:gd name="connsiteY193" fmla="*/ 215138 h 454856"/>
                  <a:gd name="connsiteX194" fmla="*/ 2698445 w 2699136"/>
                  <a:gd name="connsiteY194" fmla="*/ 218171 h 454856"/>
                  <a:gd name="connsiteX195" fmla="*/ 54859 w 2699136"/>
                  <a:gd name="connsiteY195" fmla="*/ 216014 h 454856"/>
                  <a:gd name="connsiteX196" fmla="*/ 1398 w 2699136"/>
                  <a:gd name="connsiteY196" fmla="*/ 215542 h 454856"/>
                  <a:gd name="connsiteX197" fmla="*/ 2477 w 2699136"/>
                  <a:gd name="connsiteY197" fmla="*/ 212508 h 454856"/>
                  <a:gd name="connsiteX198" fmla="*/ 55803 w 2699136"/>
                  <a:gd name="connsiteY198" fmla="*/ 213048 h 454856"/>
                  <a:gd name="connsiteX199" fmla="*/ 54859 w 2699136"/>
                  <a:gd name="connsiteY199" fmla="*/ 216081 h 454856"/>
                  <a:gd name="connsiteX200" fmla="*/ 2638714 w 2699136"/>
                  <a:gd name="connsiteY200" fmla="*/ 203946 h 454856"/>
                  <a:gd name="connsiteX201" fmla="*/ 2636760 w 2699136"/>
                  <a:gd name="connsiteY201" fmla="*/ 201048 h 454856"/>
                  <a:gd name="connsiteX202" fmla="*/ 2689883 w 2699136"/>
                  <a:gd name="connsiteY202" fmla="*/ 199969 h 454856"/>
                  <a:gd name="connsiteX203" fmla="*/ 2691906 w 2699136"/>
                  <a:gd name="connsiteY203" fmla="*/ 203003 h 454856"/>
                  <a:gd name="connsiteX204" fmla="*/ 62140 w 2699136"/>
                  <a:gd name="connsiteY204" fmla="*/ 201385 h 454856"/>
                  <a:gd name="connsiteX205" fmla="*/ 9016 w 2699136"/>
                  <a:gd name="connsiteY205" fmla="*/ 200306 h 454856"/>
                  <a:gd name="connsiteX206" fmla="*/ 11241 w 2699136"/>
                  <a:gd name="connsiteY206" fmla="*/ 197272 h 454856"/>
                  <a:gd name="connsiteX207" fmla="*/ 64297 w 2699136"/>
                  <a:gd name="connsiteY207" fmla="*/ 198486 h 454856"/>
                  <a:gd name="connsiteX208" fmla="*/ 62140 w 2699136"/>
                  <a:gd name="connsiteY208" fmla="*/ 201385 h 454856"/>
                  <a:gd name="connsiteX209" fmla="*/ 2626580 w 2699136"/>
                  <a:gd name="connsiteY209" fmla="*/ 189250 h 454856"/>
                  <a:gd name="connsiteX210" fmla="*/ 2623478 w 2699136"/>
                  <a:gd name="connsiteY210" fmla="*/ 186351 h 454856"/>
                  <a:gd name="connsiteX211" fmla="*/ 2676063 w 2699136"/>
                  <a:gd name="connsiteY211" fmla="*/ 184733 h 454856"/>
                  <a:gd name="connsiteX212" fmla="*/ 2679299 w 2699136"/>
                  <a:gd name="connsiteY212" fmla="*/ 187699 h 454856"/>
                  <a:gd name="connsiteX213" fmla="*/ 75623 w 2699136"/>
                  <a:gd name="connsiteY213" fmla="*/ 186823 h 454856"/>
                  <a:gd name="connsiteX214" fmla="*/ 23039 w 2699136"/>
                  <a:gd name="connsiteY214" fmla="*/ 185137 h 454856"/>
                  <a:gd name="connsiteX215" fmla="*/ 26544 w 2699136"/>
                  <a:gd name="connsiteY215" fmla="*/ 182104 h 454856"/>
                  <a:gd name="connsiteX216" fmla="*/ 78927 w 2699136"/>
                  <a:gd name="connsiteY216" fmla="*/ 183924 h 454856"/>
                  <a:gd name="connsiteX217" fmla="*/ 2608984 w 2699136"/>
                  <a:gd name="connsiteY217" fmla="*/ 174823 h 454856"/>
                  <a:gd name="connsiteX218" fmla="*/ 2604669 w 2699136"/>
                  <a:gd name="connsiteY218" fmla="*/ 171991 h 454856"/>
                  <a:gd name="connsiteX219" fmla="*/ 2656445 w 2699136"/>
                  <a:gd name="connsiteY219" fmla="*/ 169699 h 454856"/>
                  <a:gd name="connsiteX220" fmla="*/ 2660894 w 2699136"/>
                  <a:gd name="connsiteY220" fmla="*/ 172665 h 454856"/>
                  <a:gd name="connsiteX221" fmla="*/ 94365 w 2699136"/>
                  <a:gd name="connsiteY221" fmla="*/ 172396 h 454856"/>
                  <a:gd name="connsiteX222" fmla="*/ 42589 w 2699136"/>
                  <a:gd name="connsiteY222" fmla="*/ 170104 h 454856"/>
                  <a:gd name="connsiteX223" fmla="*/ 47309 w 2699136"/>
                  <a:gd name="connsiteY223" fmla="*/ 167137 h 454856"/>
                  <a:gd name="connsiteX224" fmla="*/ 98882 w 2699136"/>
                  <a:gd name="connsiteY224" fmla="*/ 169564 h 454856"/>
                  <a:gd name="connsiteX225" fmla="*/ 2584984 w 2699136"/>
                  <a:gd name="connsiteY225" fmla="*/ 160665 h 454856"/>
                  <a:gd name="connsiteX226" fmla="*/ 2579523 w 2699136"/>
                  <a:gd name="connsiteY226" fmla="*/ 157834 h 454856"/>
                  <a:gd name="connsiteX227" fmla="*/ 2630220 w 2699136"/>
                  <a:gd name="connsiteY227" fmla="*/ 155002 h 454856"/>
                  <a:gd name="connsiteX228" fmla="*/ 2635883 w 2699136"/>
                  <a:gd name="connsiteY228" fmla="*/ 157901 h 454856"/>
                  <a:gd name="connsiteX229" fmla="*/ 119174 w 2699136"/>
                  <a:gd name="connsiteY229" fmla="*/ 158238 h 454856"/>
                  <a:gd name="connsiteX230" fmla="*/ 68410 w 2699136"/>
                  <a:gd name="connsiteY230" fmla="*/ 155407 h 454856"/>
                  <a:gd name="connsiteX231" fmla="*/ 74275 w 2699136"/>
                  <a:gd name="connsiteY231" fmla="*/ 152508 h 454856"/>
                  <a:gd name="connsiteX232" fmla="*/ 124837 w 2699136"/>
                  <a:gd name="connsiteY232" fmla="*/ 155407 h 454856"/>
                  <a:gd name="connsiteX233" fmla="*/ 2555456 w 2699136"/>
                  <a:gd name="connsiteY233" fmla="*/ 146777 h 454856"/>
                  <a:gd name="connsiteX234" fmla="*/ 2548714 w 2699136"/>
                  <a:gd name="connsiteY234" fmla="*/ 144013 h 454856"/>
                  <a:gd name="connsiteX235" fmla="*/ 2598130 w 2699136"/>
                  <a:gd name="connsiteY235" fmla="*/ 140575 h 454856"/>
                  <a:gd name="connsiteX236" fmla="*/ 2604871 w 2699136"/>
                  <a:gd name="connsiteY236" fmla="*/ 143474 h 454856"/>
                  <a:gd name="connsiteX237" fmla="*/ 149781 w 2699136"/>
                  <a:gd name="connsiteY237" fmla="*/ 144351 h 454856"/>
                  <a:gd name="connsiteX238" fmla="*/ 100230 w 2699136"/>
                  <a:gd name="connsiteY238" fmla="*/ 140980 h 454856"/>
                  <a:gd name="connsiteX239" fmla="*/ 106972 w 2699136"/>
                  <a:gd name="connsiteY239" fmla="*/ 138081 h 454856"/>
                  <a:gd name="connsiteX240" fmla="*/ 156185 w 2699136"/>
                  <a:gd name="connsiteY240" fmla="*/ 141654 h 454856"/>
                  <a:gd name="connsiteX241" fmla="*/ 2520669 w 2699136"/>
                  <a:gd name="connsiteY241" fmla="*/ 133294 h 454856"/>
                  <a:gd name="connsiteX242" fmla="*/ 2513051 w 2699136"/>
                  <a:gd name="connsiteY242" fmla="*/ 130598 h 454856"/>
                  <a:gd name="connsiteX243" fmla="*/ 2560984 w 2699136"/>
                  <a:gd name="connsiteY243" fmla="*/ 126620 h 454856"/>
                  <a:gd name="connsiteX244" fmla="*/ 2568872 w 2699136"/>
                  <a:gd name="connsiteY244" fmla="*/ 129384 h 454856"/>
                  <a:gd name="connsiteX245" fmla="*/ 185781 w 2699136"/>
                  <a:gd name="connsiteY245" fmla="*/ 130935 h 454856"/>
                  <a:gd name="connsiteX246" fmla="*/ 137714 w 2699136"/>
                  <a:gd name="connsiteY246" fmla="*/ 126957 h 454856"/>
                  <a:gd name="connsiteX247" fmla="*/ 145938 w 2699136"/>
                  <a:gd name="connsiteY247" fmla="*/ 124193 h 454856"/>
                  <a:gd name="connsiteX248" fmla="*/ 193601 w 2699136"/>
                  <a:gd name="connsiteY248" fmla="*/ 128306 h 454856"/>
                  <a:gd name="connsiteX249" fmla="*/ 185579 w 2699136"/>
                  <a:gd name="connsiteY249" fmla="*/ 130935 h 454856"/>
                  <a:gd name="connsiteX250" fmla="*/ 2480354 w 2699136"/>
                  <a:gd name="connsiteY250" fmla="*/ 120216 h 454856"/>
                  <a:gd name="connsiteX251" fmla="*/ 2471725 w 2699136"/>
                  <a:gd name="connsiteY251" fmla="*/ 117654 h 454856"/>
                  <a:gd name="connsiteX252" fmla="*/ 2517972 w 2699136"/>
                  <a:gd name="connsiteY252" fmla="*/ 113137 h 454856"/>
                  <a:gd name="connsiteX253" fmla="*/ 2527006 w 2699136"/>
                  <a:gd name="connsiteY253" fmla="*/ 115766 h 454856"/>
                  <a:gd name="connsiteX254" fmla="*/ 227107 w 2699136"/>
                  <a:gd name="connsiteY254" fmla="*/ 117856 h 454856"/>
                  <a:gd name="connsiteX255" fmla="*/ 180792 w 2699136"/>
                  <a:gd name="connsiteY255" fmla="*/ 113339 h 454856"/>
                  <a:gd name="connsiteX256" fmla="*/ 190028 w 2699136"/>
                  <a:gd name="connsiteY256" fmla="*/ 110710 h 454856"/>
                  <a:gd name="connsiteX257" fmla="*/ 236006 w 2699136"/>
                  <a:gd name="connsiteY257" fmla="*/ 115362 h 454856"/>
                  <a:gd name="connsiteX258" fmla="*/ 2434916 w 2699136"/>
                  <a:gd name="connsiteY258" fmla="*/ 107609 h 454856"/>
                  <a:gd name="connsiteX259" fmla="*/ 2425275 w 2699136"/>
                  <a:gd name="connsiteY259" fmla="*/ 105182 h 454856"/>
                  <a:gd name="connsiteX260" fmla="*/ 2469635 w 2699136"/>
                  <a:gd name="connsiteY260" fmla="*/ 100126 h 454856"/>
                  <a:gd name="connsiteX261" fmla="*/ 2479680 w 2699136"/>
                  <a:gd name="connsiteY261" fmla="*/ 102687 h 454856"/>
                  <a:gd name="connsiteX262" fmla="*/ 273557 w 2699136"/>
                  <a:gd name="connsiteY262" fmla="*/ 105384 h 454856"/>
                  <a:gd name="connsiteX263" fmla="*/ 229130 w 2699136"/>
                  <a:gd name="connsiteY263" fmla="*/ 100328 h 454856"/>
                  <a:gd name="connsiteX264" fmla="*/ 239512 w 2699136"/>
                  <a:gd name="connsiteY264" fmla="*/ 97766 h 454856"/>
                  <a:gd name="connsiteX265" fmla="*/ 283400 w 2699136"/>
                  <a:gd name="connsiteY265" fmla="*/ 102890 h 454856"/>
                  <a:gd name="connsiteX266" fmla="*/ 2384623 w 2699136"/>
                  <a:gd name="connsiteY266" fmla="*/ 95541 h 454856"/>
                  <a:gd name="connsiteX267" fmla="*/ 2373971 w 2699136"/>
                  <a:gd name="connsiteY267" fmla="*/ 93249 h 454856"/>
                  <a:gd name="connsiteX268" fmla="*/ 2416174 w 2699136"/>
                  <a:gd name="connsiteY268" fmla="*/ 87654 h 454856"/>
                  <a:gd name="connsiteX269" fmla="*/ 2427230 w 2699136"/>
                  <a:gd name="connsiteY269" fmla="*/ 90148 h 454856"/>
                  <a:gd name="connsiteX270" fmla="*/ 324860 w 2699136"/>
                  <a:gd name="connsiteY270" fmla="*/ 93384 h 454856"/>
                  <a:gd name="connsiteX271" fmla="*/ 282591 w 2699136"/>
                  <a:gd name="connsiteY271" fmla="*/ 87856 h 454856"/>
                  <a:gd name="connsiteX272" fmla="*/ 293849 w 2699136"/>
                  <a:gd name="connsiteY272" fmla="*/ 85429 h 454856"/>
                  <a:gd name="connsiteX273" fmla="*/ 335714 w 2699136"/>
                  <a:gd name="connsiteY273" fmla="*/ 91092 h 454856"/>
                  <a:gd name="connsiteX274" fmla="*/ 2329477 w 2699136"/>
                  <a:gd name="connsiteY274" fmla="*/ 84081 h 454856"/>
                  <a:gd name="connsiteX275" fmla="*/ 2317949 w 2699136"/>
                  <a:gd name="connsiteY275" fmla="*/ 81856 h 454856"/>
                  <a:gd name="connsiteX276" fmla="*/ 2357926 w 2699136"/>
                  <a:gd name="connsiteY276" fmla="*/ 75856 h 454856"/>
                  <a:gd name="connsiteX277" fmla="*/ 2369994 w 2699136"/>
                  <a:gd name="connsiteY277" fmla="*/ 78215 h 454856"/>
                  <a:gd name="connsiteX278" fmla="*/ 381153 w 2699136"/>
                  <a:gd name="connsiteY278" fmla="*/ 82058 h 454856"/>
                  <a:gd name="connsiteX279" fmla="*/ 341175 w 2699136"/>
                  <a:gd name="connsiteY279" fmla="*/ 76058 h 454856"/>
                  <a:gd name="connsiteX280" fmla="*/ 353445 w 2699136"/>
                  <a:gd name="connsiteY280" fmla="*/ 73766 h 454856"/>
                  <a:gd name="connsiteX281" fmla="*/ 392816 w 2699136"/>
                  <a:gd name="connsiteY281" fmla="*/ 79833 h 454856"/>
                  <a:gd name="connsiteX282" fmla="*/ 2270353 w 2699136"/>
                  <a:gd name="connsiteY282" fmla="*/ 73294 h 454856"/>
                  <a:gd name="connsiteX283" fmla="*/ 2257949 w 2699136"/>
                  <a:gd name="connsiteY283" fmla="*/ 71204 h 454856"/>
                  <a:gd name="connsiteX284" fmla="*/ 2295432 w 2699136"/>
                  <a:gd name="connsiteY284" fmla="*/ 64799 h 454856"/>
                  <a:gd name="connsiteX285" fmla="*/ 2308308 w 2699136"/>
                  <a:gd name="connsiteY285" fmla="*/ 66957 h 454856"/>
                  <a:gd name="connsiteX286" fmla="*/ 441490 w 2699136"/>
                  <a:gd name="connsiteY286" fmla="*/ 71339 h 454856"/>
                  <a:gd name="connsiteX287" fmla="*/ 403939 w 2699136"/>
                  <a:gd name="connsiteY287" fmla="*/ 64934 h 454856"/>
                  <a:gd name="connsiteX288" fmla="*/ 417018 w 2699136"/>
                  <a:gd name="connsiteY288" fmla="*/ 62777 h 454856"/>
                  <a:gd name="connsiteX289" fmla="*/ 454030 w 2699136"/>
                  <a:gd name="connsiteY289" fmla="*/ 69519 h 454856"/>
                  <a:gd name="connsiteX290" fmla="*/ 2205971 w 2699136"/>
                  <a:gd name="connsiteY290" fmla="*/ 63181 h 454856"/>
                  <a:gd name="connsiteX291" fmla="*/ 2192488 w 2699136"/>
                  <a:gd name="connsiteY291" fmla="*/ 61226 h 454856"/>
                  <a:gd name="connsiteX292" fmla="*/ 2227342 w 2699136"/>
                  <a:gd name="connsiteY292" fmla="*/ 54485 h 454856"/>
                  <a:gd name="connsiteX293" fmla="*/ 2240825 w 2699136"/>
                  <a:gd name="connsiteY293" fmla="*/ 56507 h 454856"/>
                  <a:gd name="connsiteX294" fmla="*/ 505198 w 2699136"/>
                  <a:gd name="connsiteY294" fmla="*/ 61361 h 454856"/>
                  <a:gd name="connsiteX295" fmla="*/ 470344 w 2699136"/>
                  <a:gd name="connsiteY295" fmla="*/ 54620 h 454856"/>
                  <a:gd name="connsiteX296" fmla="*/ 484232 w 2699136"/>
                  <a:gd name="connsiteY296" fmla="*/ 52665 h 454856"/>
                  <a:gd name="connsiteX297" fmla="*/ 518547 w 2699136"/>
                  <a:gd name="connsiteY297" fmla="*/ 59406 h 454856"/>
                  <a:gd name="connsiteX298" fmla="*/ 2138555 w 2699136"/>
                  <a:gd name="connsiteY298" fmla="*/ 53743 h 454856"/>
                  <a:gd name="connsiteX299" fmla="*/ 2124600 w 2699136"/>
                  <a:gd name="connsiteY299" fmla="*/ 51990 h 454856"/>
                  <a:gd name="connsiteX300" fmla="*/ 2156622 w 2699136"/>
                  <a:gd name="connsiteY300" fmla="*/ 44777 h 454856"/>
                  <a:gd name="connsiteX301" fmla="*/ 2171184 w 2699136"/>
                  <a:gd name="connsiteY301" fmla="*/ 46597 h 454856"/>
                  <a:gd name="connsiteX302" fmla="*/ 573558 w 2699136"/>
                  <a:gd name="connsiteY302" fmla="*/ 52125 h 454856"/>
                  <a:gd name="connsiteX303" fmla="*/ 541468 w 2699136"/>
                  <a:gd name="connsiteY303" fmla="*/ 44912 h 454856"/>
                  <a:gd name="connsiteX304" fmla="*/ 556097 w 2699136"/>
                  <a:gd name="connsiteY304" fmla="*/ 43092 h 454856"/>
                  <a:gd name="connsiteX305" fmla="*/ 587648 w 2699136"/>
                  <a:gd name="connsiteY305" fmla="*/ 50372 h 454856"/>
                  <a:gd name="connsiteX306" fmla="*/ 2067431 w 2699136"/>
                  <a:gd name="connsiteY306" fmla="*/ 45384 h 454856"/>
                  <a:gd name="connsiteX307" fmla="*/ 2052734 w 2699136"/>
                  <a:gd name="connsiteY307" fmla="*/ 43766 h 454856"/>
                  <a:gd name="connsiteX308" fmla="*/ 2081790 w 2699136"/>
                  <a:gd name="connsiteY308" fmla="*/ 36148 h 454856"/>
                  <a:gd name="connsiteX309" fmla="*/ 2097026 w 2699136"/>
                  <a:gd name="connsiteY309" fmla="*/ 37833 h 454856"/>
                  <a:gd name="connsiteX310" fmla="*/ 645289 w 2699136"/>
                  <a:gd name="connsiteY310" fmla="*/ 43901 h 454856"/>
                  <a:gd name="connsiteX311" fmla="*/ 616098 w 2699136"/>
                  <a:gd name="connsiteY311" fmla="*/ 36283 h 454856"/>
                  <a:gd name="connsiteX312" fmla="*/ 631469 w 2699136"/>
                  <a:gd name="connsiteY312" fmla="*/ 34665 h 454856"/>
                  <a:gd name="connsiteX313" fmla="*/ 659986 w 2699136"/>
                  <a:gd name="connsiteY313" fmla="*/ 42282 h 454856"/>
                  <a:gd name="connsiteX314" fmla="*/ 1992869 w 2699136"/>
                  <a:gd name="connsiteY314" fmla="*/ 37563 h 454856"/>
                  <a:gd name="connsiteX315" fmla="*/ 1977633 w 2699136"/>
                  <a:gd name="connsiteY315" fmla="*/ 36148 h 454856"/>
                  <a:gd name="connsiteX316" fmla="*/ 2003588 w 2699136"/>
                  <a:gd name="connsiteY316" fmla="*/ 28260 h 454856"/>
                  <a:gd name="connsiteX317" fmla="*/ 2019498 w 2699136"/>
                  <a:gd name="connsiteY317" fmla="*/ 29743 h 454856"/>
                  <a:gd name="connsiteX318" fmla="*/ 720121 w 2699136"/>
                  <a:gd name="connsiteY318" fmla="*/ 36080 h 454856"/>
                  <a:gd name="connsiteX319" fmla="*/ 694098 w 2699136"/>
                  <a:gd name="connsiteY319" fmla="*/ 28192 h 454856"/>
                  <a:gd name="connsiteX320" fmla="*/ 710008 w 2699136"/>
                  <a:gd name="connsiteY320" fmla="*/ 26709 h 454856"/>
                  <a:gd name="connsiteX321" fmla="*/ 735424 w 2699136"/>
                  <a:gd name="connsiteY321" fmla="*/ 34665 h 454856"/>
                  <a:gd name="connsiteX322" fmla="*/ 1915475 w 2699136"/>
                  <a:gd name="connsiteY322" fmla="*/ 30485 h 454856"/>
                  <a:gd name="connsiteX323" fmla="*/ 1899632 w 2699136"/>
                  <a:gd name="connsiteY323" fmla="*/ 29204 h 454856"/>
                  <a:gd name="connsiteX324" fmla="*/ 1922351 w 2699136"/>
                  <a:gd name="connsiteY324" fmla="*/ 21046 h 454856"/>
                  <a:gd name="connsiteX325" fmla="*/ 1938868 w 2699136"/>
                  <a:gd name="connsiteY325" fmla="*/ 22327 h 454856"/>
                  <a:gd name="connsiteX326" fmla="*/ 797852 w 2699136"/>
                  <a:gd name="connsiteY326" fmla="*/ 29339 h 454856"/>
                  <a:gd name="connsiteX327" fmla="*/ 774997 w 2699136"/>
                  <a:gd name="connsiteY327" fmla="*/ 21181 h 454856"/>
                  <a:gd name="connsiteX328" fmla="*/ 791447 w 2699136"/>
                  <a:gd name="connsiteY328" fmla="*/ 19900 h 454856"/>
                  <a:gd name="connsiteX329" fmla="*/ 813627 w 2699136"/>
                  <a:gd name="connsiteY329" fmla="*/ 28058 h 454856"/>
                  <a:gd name="connsiteX330" fmla="*/ 1835385 w 2699136"/>
                  <a:gd name="connsiteY330" fmla="*/ 24417 h 454856"/>
                  <a:gd name="connsiteX331" fmla="*/ 1819003 w 2699136"/>
                  <a:gd name="connsiteY331" fmla="*/ 23339 h 454856"/>
                  <a:gd name="connsiteX332" fmla="*/ 1838486 w 2699136"/>
                  <a:gd name="connsiteY332" fmla="*/ 14979 h 454856"/>
                  <a:gd name="connsiteX333" fmla="*/ 1855475 w 2699136"/>
                  <a:gd name="connsiteY333" fmla="*/ 16058 h 454856"/>
                  <a:gd name="connsiteX334" fmla="*/ 878077 w 2699136"/>
                  <a:gd name="connsiteY334" fmla="*/ 23473 h 454856"/>
                  <a:gd name="connsiteX335" fmla="*/ 858526 w 2699136"/>
                  <a:gd name="connsiteY335" fmla="*/ 15114 h 454856"/>
                  <a:gd name="connsiteX336" fmla="*/ 875582 w 2699136"/>
                  <a:gd name="connsiteY336" fmla="*/ 13968 h 454856"/>
                  <a:gd name="connsiteX337" fmla="*/ 894391 w 2699136"/>
                  <a:gd name="connsiteY337" fmla="*/ 22462 h 454856"/>
                  <a:gd name="connsiteX338" fmla="*/ 1753070 w 2699136"/>
                  <a:gd name="connsiteY338" fmla="*/ 19361 h 454856"/>
                  <a:gd name="connsiteX339" fmla="*/ 1736350 w 2699136"/>
                  <a:gd name="connsiteY339" fmla="*/ 18485 h 454856"/>
                  <a:gd name="connsiteX340" fmla="*/ 1752261 w 2699136"/>
                  <a:gd name="connsiteY340" fmla="*/ 9855 h 454856"/>
                  <a:gd name="connsiteX341" fmla="*/ 1769721 w 2699136"/>
                  <a:gd name="connsiteY341" fmla="*/ 10799 h 454856"/>
                  <a:gd name="connsiteX342" fmla="*/ 960594 w 2699136"/>
                  <a:gd name="connsiteY342" fmla="*/ 18552 h 454856"/>
                  <a:gd name="connsiteX343" fmla="*/ 944481 w 2699136"/>
                  <a:gd name="connsiteY343" fmla="*/ 9990 h 454856"/>
                  <a:gd name="connsiteX344" fmla="*/ 961942 w 2699136"/>
                  <a:gd name="connsiteY344" fmla="*/ 9046 h 454856"/>
                  <a:gd name="connsiteX345" fmla="*/ 977313 w 2699136"/>
                  <a:gd name="connsiteY345" fmla="*/ 17743 h 454856"/>
                  <a:gd name="connsiteX346" fmla="*/ 1668934 w 2699136"/>
                  <a:gd name="connsiteY346" fmla="*/ 15181 h 454856"/>
                  <a:gd name="connsiteX347" fmla="*/ 1651878 w 2699136"/>
                  <a:gd name="connsiteY347" fmla="*/ 14440 h 454856"/>
                  <a:gd name="connsiteX348" fmla="*/ 1664418 w 2699136"/>
                  <a:gd name="connsiteY348" fmla="*/ 5676 h 454856"/>
                  <a:gd name="connsiteX349" fmla="*/ 1682081 w 2699136"/>
                  <a:gd name="connsiteY349" fmla="*/ 6417 h 454856"/>
                  <a:gd name="connsiteX350" fmla="*/ 1044864 w 2699136"/>
                  <a:gd name="connsiteY350" fmla="*/ 14574 h 454856"/>
                  <a:gd name="connsiteX351" fmla="*/ 1032257 w 2699136"/>
                  <a:gd name="connsiteY351" fmla="*/ 5810 h 454856"/>
                  <a:gd name="connsiteX352" fmla="*/ 1050055 w 2699136"/>
                  <a:gd name="connsiteY352" fmla="*/ 5069 h 454856"/>
                  <a:gd name="connsiteX353" fmla="*/ 1061853 w 2699136"/>
                  <a:gd name="connsiteY353" fmla="*/ 13900 h 454856"/>
                  <a:gd name="connsiteX354" fmla="*/ 1583451 w 2699136"/>
                  <a:gd name="connsiteY354" fmla="*/ 12013 h 454856"/>
                  <a:gd name="connsiteX355" fmla="*/ 1566192 w 2699136"/>
                  <a:gd name="connsiteY355" fmla="*/ 11541 h 454856"/>
                  <a:gd name="connsiteX356" fmla="*/ 1575024 w 2699136"/>
                  <a:gd name="connsiteY356" fmla="*/ 2642 h 454856"/>
                  <a:gd name="connsiteX357" fmla="*/ 1592957 w 2699136"/>
                  <a:gd name="connsiteY357" fmla="*/ 3181 h 454856"/>
                  <a:gd name="connsiteX358" fmla="*/ 1130550 w 2699136"/>
                  <a:gd name="connsiteY358" fmla="*/ 11608 h 454856"/>
                  <a:gd name="connsiteX359" fmla="*/ 1121516 w 2699136"/>
                  <a:gd name="connsiteY359" fmla="*/ 2709 h 454856"/>
                  <a:gd name="connsiteX360" fmla="*/ 1139516 w 2699136"/>
                  <a:gd name="connsiteY360" fmla="*/ 2170 h 454856"/>
                  <a:gd name="connsiteX361" fmla="*/ 1147808 w 2699136"/>
                  <a:gd name="connsiteY361" fmla="*/ 11136 h 454856"/>
                  <a:gd name="connsiteX362" fmla="*/ 1496821 w 2699136"/>
                  <a:gd name="connsiteY362" fmla="*/ 9855 h 454856"/>
                  <a:gd name="connsiteX363" fmla="*/ 1479428 w 2699136"/>
                  <a:gd name="connsiteY363" fmla="*/ 9518 h 454856"/>
                  <a:gd name="connsiteX364" fmla="*/ 1484754 w 2699136"/>
                  <a:gd name="connsiteY364" fmla="*/ 552 h 454856"/>
                  <a:gd name="connsiteX365" fmla="*/ 1502889 w 2699136"/>
                  <a:gd name="connsiteY365" fmla="*/ 889 h 454856"/>
                  <a:gd name="connsiteX366" fmla="*/ 1217247 w 2699136"/>
                  <a:gd name="connsiteY366" fmla="*/ 9855 h 454856"/>
                  <a:gd name="connsiteX367" fmla="*/ 1211854 w 2699136"/>
                  <a:gd name="connsiteY367" fmla="*/ 889 h 454856"/>
                  <a:gd name="connsiteX368" fmla="*/ 1229989 w 2699136"/>
                  <a:gd name="connsiteY368" fmla="*/ 889 h 454856"/>
                  <a:gd name="connsiteX369" fmla="*/ 1234708 w 2699136"/>
                  <a:gd name="connsiteY369" fmla="*/ 9855 h 454856"/>
                  <a:gd name="connsiteX370" fmla="*/ 1409585 w 2699136"/>
                  <a:gd name="connsiteY370" fmla="*/ 8979 h 454856"/>
                  <a:gd name="connsiteX371" fmla="*/ 1392124 w 2699136"/>
                  <a:gd name="connsiteY371" fmla="*/ 8979 h 454856"/>
                  <a:gd name="connsiteX372" fmla="*/ 1393809 w 2699136"/>
                  <a:gd name="connsiteY372" fmla="*/ -55 h 454856"/>
                  <a:gd name="connsiteX373" fmla="*/ 1412012 w 2699136"/>
                  <a:gd name="connsiteY373" fmla="*/ -55 h 454856"/>
                  <a:gd name="connsiteX374" fmla="*/ 1304551 w 2699136"/>
                  <a:gd name="connsiteY374" fmla="*/ 8979 h 454856"/>
                  <a:gd name="connsiteX375" fmla="*/ 1302596 w 2699136"/>
                  <a:gd name="connsiteY375" fmla="*/ -324 h 454856"/>
                  <a:gd name="connsiteX376" fmla="*/ 1320798 w 2699136"/>
                  <a:gd name="connsiteY376" fmla="*/ -324 h 454856"/>
                  <a:gd name="connsiteX377" fmla="*/ 1321876 w 2699136"/>
                  <a:gd name="connsiteY377" fmla="*/ 8709 h 45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</a:cxnLst>
                <a:rect l="l" t="t" r="r" b="b"/>
                <a:pathLst>
                  <a:path w="2699136" h="454856">
                    <a:moveTo>
                      <a:pt x="1352146" y="454532"/>
                    </a:moveTo>
                    <a:lnTo>
                      <a:pt x="1331315" y="454532"/>
                    </a:lnTo>
                    <a:lnTo>
                      <a:pt x="1332124" y="445498"/>
                    </a:lnTo>
                    <a:lnTo>
                      <a:pt x="1352349" y="445498"/>
                    </a:lnTo>
                    <a:close/>
                    <a:moveTo>
                      <a:pt x="1425091" y="454195"/>
                    </a:moveTo>
                    <a:lnTo>
                      <a:pt x="1422124" y="445229"/>
                    </a:lnTo>
                    <a:lnTo>
                      <a:pt x="1439652" y="445229"/>
                    </a:lnTo>
                    <a:lnTo>
                      <a:pt x="1443225" y="454195"/>
                    </a:lnTo>
                    <a:close/>
                    <a:moveTo>
                      <a:pt x="1258573" y="454195"/>
                    </a:moveTo>
                    <a:lnTo>
                      <a:pt x="1240303" y="454195"/>
                    </a:lnTo>
                    <a:lnTo>
                      <a:pt x="1244685" y="445229"/>
                    </a:lnTo>
                    <a:lnTo>
                      <a:pt x="1262146" y="445229"/>
                    </a:lnTo>
                    <a:close/>
                    <a:moveTo>
                      <a:pt x="1515900" y="452982"/>
                    </a:moveTo>
                    <a:lnTo>
                      <a:pt x="1509158" y="444015"/>
                    </a:lnTo>
                    <a:lnTo>
                      <a:pt x="1526552" y="444015"/>
                    </a:lnTo>
                    <a:lnTo>
                      <a:pt x="1533765" y="452914"/>
                    </a:lnTo>
                    <a:close/>
                    <a:moveTo>
                      <a:pt x="1167763" y="452510"/>
                    </a:moveTo>
                    <a:lnTo>
                      <a:pt x="1149629" y="452105"/>
                    </a:lnTo>
                    <a:lnTo>
                      <a:pt x="1157651" y="443139"/>
                    </a:lnTo>
                    <a:lnTo>
                      <a:pt x="1174910" y="443544"/>
                    </a:lnTo>
                    <a:close/>
                    <a:moveTo>
                      <a:pt x="1605968" y="450420"/>
                    </a:moveTo>
                    <a:lnTo>
                      <a:pt x="1595721" y="441588"/>
                    </a:lnTo>
                    <a:lnTo>
                      <a:pt x="1612979" y="441049"/>
                    </a:lnTo>
                    <a:lnTo>
                      <a:pt x="1623766" y="449813"/>
                    </a:lnTo>
                    <a:close/>
                    <a:moveTo>
                      <a:pt x="1078033" y="449948"/>
                    </a:moveTo>
                    <a:lnTo>
                      <a:pt x="1060167" y="449274"/>
                    </a:lnTo>
                    <a:lnTo>
                      <a:pt x="1071628" y="440510"/>
                    </a:lnTo>
                    <a:lnTo>
                      <a:pt x="1088752" y="441116"/>
                    </a:lnTo>
                    <a:close/>
                    <a:moveTo>
                      <a:pt x="1694687" y="447049"/>
                    </a:moveTo>
                    <a:lnTo>
                      <a:pt x="1681204" y="438285"/>
                    </a:lnTo>
                    <a:lnTo>
                      <a:pt x="1697991" y="437543"/>
                    </a:lnTo>
                    <a:lnTo>
                      <a:pt x="1712418" y="446240"/>
                    </a:lnTo>
                    <a:close/>
                    <a:moveTo>
                      <a:pt x="989448" y="446645"/>
                    </a:moveTo>
                    <a:lnTo>
                      <a:pt x="971852" y="445768"/>
                    </a:lnTo>
                    <a:lnTo>
                      <a:pt x="986886" y="437139"/>
                    </a:lnTo>
                    <a:lnTo>
                      <a:pt x="1003673" y="437948"/>
                    </a:lnTo>
                    <a:close/>
                    <a:moveTo>
                      <a:pt x="1782059" y="442869"/>
                    </a:moveTo>
                    <a:lnTo>
                      <a:pt x="1764800" y="434308"/>
                    </a:lnTo>
                    <a:lnTo>
                      <a:pt x="1781250" y="433161"/>
                    </a:lnTo>
                    <a:lnTo>
                      <a:pt x="1799115" y="441656"/>
                    </a:lnTo>
                    <a:close/>
                    <a:moveTo>
                      <a:pt x="902279" y="441993"/>
                    </a:moveTo>
                    <a:lnTo>
                      <a:pt x="885088" y="440982"/>
                    </a:lnTo>
                    <a:lnTo>
                      <a:pt x="903492" y="432487"/>
                    </a:lnTo>
                    <a:lnTo>
                      <a:pt x="920077" y="433498"/>
                    </a:lnTo>
                    <a:close/>
                    <a:moveTo>
                      <a:pt x="1867205" y="437476"/>
                    </a:moveTo>
                    <a:lnTo>
                      <a:pt x="1846508" y="429116"/>
                    </a:lnTo>
                    <a:lnTo>
                      <a:pt x="1862688" y="427970"/>
                    </a:lnTo>
                    <a:lnTo>
                      <a:pt x="1883857" y="436263"/>
                    </a:lnTo>
                    <a:close/>
                    <a:moveTo>
                      <a:pt x="817200" y="436128"/>
                    </a:moveTo>
                    <a:lnTo>
                      <a:pt x="800481" y="434847"/>
                    </a:lnTo>
                    <a:lnTo>
                      <a:pt x="822256" y="426622"/>
                    </a:lnTo>
                    <a:lnTo>
                      <a:pt x="838369" y="427835"/>
                    </a:lnTo>
                    <a:close/>
                    <a:moveTo>
                      <a:pt x="1949790" y="430802"/>
                    </a:moveTo>
                    <a:lnTo>
                      <a:pt x="1925857" y="422712"/>
                    </a:lnTo>
                    <a:lnTo>
                      <a:pt x="1941497" y="421431"/>
                    </a:lnTo>
                    <a:lnTo>
                      <a:pt x="1965970" y="429454"/>
                    </a:lnTo>
                    <a:close/>
                    <a:moveTo>
                      <a:pt x="734481" y="429521"/>
                    </a:moveTo>
                    <a:lnTo>
                      <a:pt x="718368" y="428105"/>
                    </a:lnTo>
                    <a:lnTo>
                      <a:pt x="743379" y="420150"/>
                    </a:lnTo>
                    <a:lnTo>
                      <a:pt x="758952" y="421566"/>
                    </a:lnTo>
                    <a:close/>
                    <a:moveTo>
                      <a:pt x="2029745" y="423521"/>
                    </a:moveTo>
                    <a:lnTo>
                      <a:pt x="2002779" y="415701"/>
                    </a:lnTo>
                    <a:lnTo>
                      <a:pt x="2017745" y="414217"/>
                    </a:lnTo>
                    <a:lnTo>
                      <a:pt x="2045386" y="421970"/>
                    </a:lnTo>
                    <a:close/>
                    <a:moveTo>
                      <a:pt x="654795" y="422038"/>
                    </a:moveTo>
                    <a:cubicBezTo>
                      <a:pt x="649536" y="421546"/>
                      <a:pt x="644345" y="421006"/>
                      <a:pt x="639222" y="420420"/>
                    </a:cubicBezTo>
                    <a:lnTo>
                      <a:pt x="667469" y="412802"/>
                    </a:lnTo>
                    <a:lnTo>
                      <a:pt x="682368" y="414352"/>
                    </a:lnTo>
                    <a:close/>
                    <a:moveTo>
                      <a:pt x="2106667" y="415296"/>
                    </a:moveTo>
                    <a:lnTo>
                      <a:pt x="2076734" y="407813"/>
                    </a:lnTo>
                    <a:lnTo>
                      <a:pt x="2091363" y="406195"/>
                    </a:lnTo>
                    <a:lnTo>
                      <a:pt x="2122038" y="413543"/>
                    </a:lnTo>
                    <a:close/>
                    <a:moveTo>
                      <a:pt x="578277" y="413678"/>
                    </a:moveTo>
                    <a:lnTo>
                      <a:pt x="563379" y="411925"/>
                    </a:lnTo>
                    <a:lnTo>
                      <a:pt x="594592" y="404577"/>
                    </a:lnTo>
                    <a:lnTo>
                      <a:pt x="608884" y="406262"/>
                    </a:lnTo>
                    <a:close/>
                    <a:moveTo>
                      <a:pt x="2180420" y="406195"/>
                    </a:moveTo>
                    <a:lnTo>
                      <a:pt x="2147386" y="399116"/>
                    </a:lnTo>
                    <a:lnTo>
                      <a:pt x="2160869" y="397229"/>
                    </a:lnTo>
                    <a:lnTo>
                      <a:pt x="2194577" y="404307"/>
                    </a:lnTo>
                    <a:close/>
                    <a:moveTo>
                      <a:pt x="505468" y="404375"/>
                    </a:moveTo>
                    <a:lnTo>
                      <a:pt x="491378" y="402487"/>
                    </a:lnTo>
                    <a:lnTo>
                      <a:pt x="525086" y="395746"/>
                    </a:lnTo>
                    <a:lnTo>
                      <a:pt x="538569" y="397633"/>
                    </a:lnTo>
                    <a:close/>
                    <a:moveTo>
                      <a:pt x="2250196" y="396352"/>
                    </a:moveTo>
                    <a:lnTo>
                      <a:pt x="2214533" y="389611"/>
                    </a:lnTo>
                    <a:lnTo>
                      <a:pt x="2227409" y="387656"/>
                    </a:lnTo>
                    <a:lnTo>
                      <a:pt x="2263746" y="394397"/>
                    </a:lnTo>
                    <a:close/>
                    <a:moveTo>
                      <a:pt x="436704" y="394397"/>
                    </a:moveTo>
                    <a:lnTo>
                      <a:pt x="423220" y="392307"/>
                    </a:lnTo>
                    <a:lnTo>
                      <a:pt x="460030" y="385566"/>
                    </a:lnTo>
                    <a:lnTo>
                      <a:pt x="472771" y="387521"/>
                    </a:lnTo>
                    <a:close/>
                    <a:moveTo>
                      <a:pt x="2315926" y="385970"/>
                    </a:moveTo>
                    <a:lnTo>
                      <a:pt x="2277634" y="379633"/>
                    </a:lnTo>
                    <a:lnTo>
                      <a:pt x="2289769" y="377543"/>
                    </a:lnTo>
                    <a:lnTo>
                      <a:pt x="2328533" y="383745"/>
                    </a:lnTo>
                    <a:close/>
                    <a:moveTo>
                      <a:pt x="371445" y="383880"/>
                    </a:moveTo>
                    <a:lnTo>
                      <a:pt x="358906" y="381655"/>
                    </a:lnTo>
                    <a:lnTo>
                      <a:pt x="398277" y="375521"/>
                    </a:lnTo>
                    <a:lnTo>
                      <a:pt x="410209" y="377678"/>
                    </a:lnTo>
                    <a:close/>
                    <a:moveTo>
                      <a:pt x="2377342" y="374577"/>
                    </a:moveTo>
                    <a:lnTo>
                      <a:pt x="2336893" y="368779"/>
                    </a:lnTo>
                    <a:lnTo>
                      <a:pt x="2348151" y="366487"/>
                    </a:lnTo>
                    <a:lnTo>
                      <a:pt x="2389343" y="372217"/>
                    </a:lnTo>
                    <a:close/>
                    <a:moveTo>
                      <a:pt x="310838" y="372487"/>
                    </a:moveTo>
                    <a:lnTo>
                      <a:pt x="299310" y="370060"/>
                    </a:lnTo>
                    <a:lnTo>
                      <a:pt x="340973" y="364397"/>
                    </a:lnTo>
                    <a:lnTo>
                      <a:pt x="352029" y="366689"/>
                    </a:lnTo>
                    <a:close/>
                    <a:moveTo>
                      <a:pt x="2434444" y="362644"/>
                    </a:moveTo>
                    <a:lnTo>
                      <a:pt x="2391500" y="357251"/>
                    </a:lnTo>
                    <a:lnTo>
                      <a:pt x="2401814" y="354891"/>
                    </a:lnTo>
                    <a:lnTo>
                      <a:pt x="2445230" y="360150"/>
                    </a:lnTo>
                    <a:close/>
                    <a:moveTo>
                      <a:pt x="255422" y="360352"/>
                    </a:moveTo>
                    <a:lnTo>
                      <a:pt x="244838" y="357857"/>
                    </a:lnTo>
                    <a:lnTo>
                      <a:pt x="288591" y="352667"/>
                    </a:lnTo>
                    <a:lnTo>
                      <a:pt x="298770" y="355026"/>
                    </a:lnTo>
                    <a:close/>
                    <a:moveTo>
                      <a:pt x="2486219" y="350037"/>
                    </a:moveTo>
                    <a:lnTo>
                      <a:pt x="2441320" y="345116"/>
                    </a:lnTo>
                    <a:lnTo>
                      <a:pt x="2450691" y="342622"/>
                    </a:lnTo>
                    <a:lnTo>
                      <a:pt x="2496062" y="347408"/>
                    </a:lnTo>
                    <a:close/>
                    <a:moveTo>
                      <a:pt x="204590" y="347610"/>
                    </a:moveTo>
                    <a:lnTo>
                      <a:pt x="195017" y="344981"/>
                    </a:lnTo>
                    <a:lnTo>
                      <a:pt x="240793" y="340329"/>
                    </a:lnTo>
                    <a:lnTo>
                      <a:pt x="249961" y="342824"/>
                    </a:lnTo>
                    <a:close/>
                    <a:moveTo>
                      <a:pt x="2533006" y="336824"/>
                    </a:moveTo>
                    <a:lnTo>
                      <a:pt x="2485815" y="332442"/>
                    </a:lnTo>
                    <a:lnTo>
                      <a:pt x="2494174" y="329813"/>
                    </a:lnTo>
                    <a:lnTo>
                      <a:pt x="2541366" y="334060"/>
                    </a:lnTo>
                    <a:close/>
                    <a:moveTo>
                      <a:pt x="158950" y="334329"/>
                    </a:moveTo>
                    <a:lnTo>
                      <a:pt x="150455" y="331633"/>
                    </a:lnTo>
                    <a:lnTo>
                      <a:pt x="197646" y="327453"/>
                    </a:lnTo>
                    <a:lnTo>
                      <a:pt x="205736" y="330082"/>
                    </a:lnTo>
                    <a:close/>
                    <a:moveTo>
                      <a:pt x="2574400" y="323071"/>
                    </a:moveTo>
                    <a:lnTo>
                      <a:pt x="2525793" y="319295"/>
                    </a:lnTo>
                    <a:lnTo>
                      <a:pt x="2533141" y="316599"/>
                    </a:lnTo>
                    <a:lnTo>
                      <a:pt x="2581950" y="320239"/>
                    </a:lnTo>
                    <a:close/>
                    <a:moveTo>
                      <a:pt x="118770" y="320576"/>
                    </a:moveTo>
                    <a:lnTo>
                      <a:pt x="111421" y="317745"/>
                    </a:lnTo>
                    <a:lnTo>
                      <a:pt x="160433" y="314172"/>
                    </a:lnTo>
                    <a:lnTo>
                      <a:pt x="167511" y="316869"/>
                    </a:lnTo>
                    <a:close/>
                    <a:moveTo>
                      <a:pt x="2610063" y="308913"/>
                    </a:moveTo>
                    <a:lnTo>
                      <a:pt x="2560175" y="305677"/>
                    </a:lnTo>
                    <a:lnTo>
                      <a:pt x="2566310" y="302913"/>
                    </a:lnTo>
                    <a:lnTo>
                      <a:pt x="2616535" y="306015"/>
                    </a:lnTo>
                    <a:close/>
                    <a:moveTo>
                      <a:pt x="84185" y="306419"/>
                    </a:moveTo>
                    <a:lnTo>
                      <a:pt x="77983" y="303520"/>
                    </a:lnTo>
                    <a:lnTo>
                      <a:pt x="128275" y="300486"/>
                    </a:lnTo>
                    <a:lnTo>
                      <a:pt x="134343" y="303251"/>
                    </a:lnTo>
                    <a:close/>
                    <a:moveTo>
                      <a:pt x="2639995" y="294352"/>
                    </a:moveTo>
                    <a:lnTo>
                      <a:pt x="2588894" y="291655"/>
                    </a:lnTo>
                    <a:cubicBezTo>
                      <a:pt x="2590647" y="290758"/>
                      <a:pt x="2592332" y="289814"/>
                      <a:pt x="2593950" y="288823"/>
                    </a:cubicBezTo>
                    <a:lnTo>
                      <a:pt x="2645254" y="291385"/>
                    </a:lnTo>
                    <a:cubicBezTo>
                      <a:pt x="2643231" y="292127"/>
                      <a:pt x="2641478" y="293138"/>
                      <a:pt x="2639658" y="294082"/>
                    </a:cubicBezTo>
                    <a:close/>
                    <a:moveTo>
                      <a:pt x="54994" y="291587"/>
                    </a:moveTo>
                    <a:lnTo>
                      <a:pt x="49938" y="288689"/>
                    </a:lnTo>
                    <a:lnTo>
                      <a:pt x="101444" y="286194"/>
                    </a:lnTo>
                    <a:lnTo>
                      <a:pt x="106298" y="289026"/>
                    </a:lnTo>
                    <a:close/>
                    <a:moveTo>
                      <a:pt x="2663591" y="279318"/>
                    </a:moveTo>
                    <a:lnTo>
                      <a:pt x="2611546" y="277228"/>
                    </a:lnTo>
                    <a:lnTo>
                      <a:pt x="2615456" y="274396"/>
                    </a:lnTo>
                    <a:lnTo>
                      <a:pt x="2667636" y="276284"/>
                    </a:lnTo>
                    <a:close/>
                    <a:moveTo>
                      <a:pt x="32072" y="276756"/>
                    </a:moveTo>
                    <a:lnTo>
                      <a:pt x="28230" y="273722"/>
                    </a:lnTo>
                    <a:lnTo>
                      <a:pt x="80612" y="271902"/>
                    </a:lnTo>
                    <a:lnTo>
                      <a:pt x="84320" y="274801"/>
                    </a:lnTo>
                    <a:close/>
                    <a:moveTo>
                      <a:pt x="2681523" y="264284"/>
                    </a:moveTo>
                    <a:lnTo>
                      <a:pt x="2628804" y="262801"/>
                    </a:lnTo>
                    <a:lnTo>
                      <a:pt x="2631501" y="259835"/>
                    </a:lnTo>
                    <a:lnTo>
                      <a:pt x="2684422" y="261183"/>
                    </a:lnTo>
                    <a:cubicBezTo>
                      <a:pt x="2683411" y="262127"/>
                      <a:pt x="2682467" y="263205"/>
                      <a:pt x="2681456" y="264217"/>
                    </a:cubicBezTo>
                    <a:close/>
                    <a:moveTo>
                      <a:pt x="15353" y="261655"/>
                    </a:moveTo>
                    <a:cubicBezTo>
                      <a:pt x="14409" y="260623"/>
                      <a:pt x="13533" y="259612"/>
                      <a:pt x="12724" y="258621"/>
                    </a:cubicBezTo>
                    <a:lnTo>
                      <a:pt x="65713" y="257340"/>
                    </a:lnTo>
                    <a:cubicBezTo>
                      <a:pt x="66455" y="258351"/>
                      <a:pt x="67331" y="259295"/>
                      <a:pt x="68207" y="260306"/>
                    </a:cubicBezTo>
                    <a:close/>
                    <a:moveTo>
                      <a:pt x="2693321" y="249048"/>
                    </a:moveTo>
                    <a:lnTo>
                      <a:pt x="2640063" y="248171"/>
                    </a:lnTo>
                    <a:cubicBezTo>
                      <a:pt x="2640602" y="247160"/>
                      <a:pt x="2641141" y="246216"/>
                      <a:pt x="2641613" y="245205"/>
                    </a:cubicBezTo>
                    <a:lnTo>
                      <a:pt x="2694940" y="245947"/>
                    </a:lnTo>
                    <a:cubicBezTo>
                      <a:pt x="2694333" y="246891"/>
                      <a:pt x="2693861" y="247902"/>
                      <a:pt x="2693254" y="248980"/>
                    </a:cubicBezTo>
                    <a:close/>
                    <a:moveTo>
                      <a:pt x="4634" y="246419"/>
                    </a:moveTo>
                    <a:cubicBezTo>
                      <a:pt x="4108" y="245414"/>
                      <a:pt x="3636" y="244376"/>
                      <a:pt x="3218" y="243317"/>
                    </a:cubicBezTo>
                    <a:lnTo>
                      <a:pt x="56545" y="242711"/>
                    </a:lnTo>
                    <a:cubicBezTo>
                      <a:pt x="57016" y="243655"/>
                      <a:pt x="57421" y="244666"/>
                      <a:pt x="57893" y="245610"/>
                    </a:cubicBezTo>
                    <a:close/>
                    <a:moveTo>
                      <a:pt x="2698984" y="233677"/>
                    </a:moveTo>
                    <a:lnTo>
                      <a:pt x="2645524" y="233677"/>
                    </a:lnTo>
                    <a:cubicBezTo>
                      <a:pt x="2645524" y="232733"/>
                      <a:pt x="2645524" y="231722"/>
                      <a:pt x="2645524" y="230778"/>
                    </a:cubicBezTo>
                    <a:lnTo>
                      <a:pt x="2699052" y="230778"/>
                    </a:lnTo>
                    <a:close/>
                    <a:moveTo>
                      <a:pt x="-85" y="230913"/>
                    </a:moveTo>
                    <a:cubicBezTo>
                      <a:pt x="-85" y="229902"/>
                      <a:pt x="-85" y="228891"/>
                      <a:pt x="-85" y="227812"/>
                    </a:cubicBezTo>
                    <a:lnTo>
                      <a:pt x="53376" y="227812"/>
                    </a:lnTo>
                    <a:cubicBezTo>
                      <a:pt x="53309" y="228796"/>
                      <a:pt x="53309" y="229787"/>
                      <a:pt x="53376" y="230778"/>
                    </a:cubicBezTo>
                    <a:close/>
                    <a:moveTo>
                      <a:pt x="2644984" y="218508"/>
                    </a:moveTo>
                    <a:cubicBezTo>
                      <a:pt x="2644984" y="217564"/>
                      <a:pt x="2644512" y="216553"/>
                      <a:pt x="2644243" y="215610"/>
                    </a:cubicBezTo>
                    <a:lnTo>
                      <a:pt x="2697636" y="215138"/>
                    </a:lnTo>
                    <a:cubicBezTo>
                      <a:pt x="2697966" y="216129"/>
                      <a:pt x="2698236" y="217147"/>
                      <a:pt x="2698445" y="218171"/>
                    </a:cubicBezTo>
                    <a:close/>
                    <a:moveTo>
                      <a:pt x="54859" y="216014"/>
                    </a:moveTo>
                    <a:lnTo>
                      <a:pt x="1398" y="215542"/>
                    </a:lnTo>
                    <a:cubicBezTo>
                      <a:pt x="1398" y="214531"/>
                      <a:pt x="2072" y="213520"/>
                      <a:pt x="2477" y="212508"/>
                    </a:cubicBezTo>
                    <a:lnTo>
                      <a:pt x="55803" y="213048"/>
                    </a:lnTo>
                    <a:cubicBezTo>
                      <a:pt x="55398" y="214126"/>
                      <a:pt x="55398" y="215070"/>
                      <a:pt x="54859" y="216081"/>
                    </a:cubicBezTo>
                    <a:close/>
                    <a:moveTo>
                      <a:pt x="2638714" y="203946"/>
                    </a:moveTo>
                    <a:cubicBezTo>
                      <a:pt x="2638108" y="203003"/>
                      <a:pt x="2637501" y="201991"/>
                      <a:pt x="2636760" y="201048"/>
                    </a:cubicBezTo>
                    <a:lnTo>
                      <a:pt x="2689883" y="199969"/>
                    </a:lnTo>
                    <a:cubicBezTo>
                      <a:pt x="2690605" y="201000"/>
                      <a:pt x="2691279" y="202012"/>
                      <a:pt x="2691906" y="203003"/>
                    </a:cubicBezTo>
                    <a:close/>
                    <a:moveTo>
                      <a:pt x="62140" y="201385"/>
                    </a:moveTo>
                    <a:lnTo>
                      <a:pt x="9016" y="200306"/>
                    </a:lnTo>
                    <a:cubicBezTo>
                      <a:pt x="9690" y="199315"/>
                      <a:pt x="10432" y="198304"/>
                      <a:pt x="11241" y="197272"/>
                    </a:cubicBezTo>
                    <a:lnTo>
                      <a:pt x="64297" y="198486"/>
                    </a:lnTo>
                    <a:cubicBezTo>
                      <a:pt x="63556" y="199429"/>
                      <a:pt x="62814" y="200373"/>
                      <a:pt x="62140" y="201385"/>
                    </a:cubicBezTo>
                    <a:close/>
                    <a:moveTo>
                      <a:pt x="2626580" y="189250"/>
                    </a:moveTo>
                    <a:lnTo>
                      <a:pt x="2623478" y="186351"/>
                    </a:lnTo>
                    <a:lnTo>
                      <a:pt x="2676063" y="184733"/>
                    </a:lnTo>
                    <a:lnTo>
                      <a:pt x="2679299" y="187699"/>
                    </a:lnTo>
                    <a:close/>
                    <a:moveTo>
                      <a:pt x="75623" y="186823"/>
                    </a:moveTo>
                    <a:lnTo>
                      <a:pt x="23039" y="185137"/>
                    </a:lnTo>
                    <a:lnTo>
                      <a:pt x="26544" y="182104"/>
                    </a:lnTo>
                    <a:lnTo>
                      <a:pt x="78927" y="183924"/>
                    </a:lnTo>
                    <a:close/>
                    <a:moveTo>
                      <a:pt x="2608984" y="174823"/>
                    </a:moveTo>
                    <a:lnTo>
                      <a:pt x="2604669" y="171991"/>
                    </a:lnTo>
                    <a:lnTo>
                      <a:pt x="2656445" y="169699"/>
                    </a:lnTo>
                    <a:lnTo>
                      <a:pt x="2660894" y="172665"/>
                    </a:lnTo>
                    <a:close/>
                    <a:moveTo>
                      <a:pt x="94365" y="172396"/>
                    </a:moveTo>
                    <a:lnTo>
                      <a:pt x="42589" y="170104"/>
                    </a:lnTo>
                    <a:lnTo>
                      <a:pt x="47309" y="167137"/>
                    </a:lnTo>
                    <a:lnTo>
                      <a:pt x="98882" y="169564"/>
                    </a:lnTo>
                    <a:close/>
                    <a:moveTo>
                      <a:pt x="2584984" y="160665"/>
                    </a:moveTo>
                    <a:lnTo>
                      <a:pt x="2579523" y="157834"/>
                    </a:lnTo>
                    <a:lnTo>
                      <a:pt x="2630220" y="155002"/>
                    </a:lnTo>
                    <a:lnTo>
                      <a:pt x="2635883" y="157901"/>
                    </a:lnTo>
                    <a:close/>
                    <a:moveTo>
                      <a:pt x="119174" y="158238"/>
                    </a:moveTo>
                    <a:lnTo>
                      <a:pt x="68410" y="155407"/>
                    </a:lnTo>
                    <a:lnTo>
                      <a:pt x="74275" y="152508"/>
                    </a:lnTo>
                    <a:lnTo>
                      <a:pt x="124837" y="155407"/>
                    </a:lnTo>
                    <a:close/>
                    <a:moveTo>
                      <a:pt x="2555456" y="146777"/>
                    </a:moveTo>
                    <a:lnTo>
                      <a:pt x="2548714" y="144013"/>
                    </a:lnTo>
                    <a:lnTo>
                      <a:pt x="2598130" y="140575"/>
                    </a:lnTo>
                    <a:lnTo>
                      <a:pt x="2604871" y="143474"/>
                    </a:lnTo>
                    <a:close/>
                    <a:moveTo>
                      <a:pt x="149781" y="144351"/>
                    </a:moveTo>
                    <a:lnTo>
                      <a:pt x="100230" y="140980"/>
                    </a:lnTo>
                    <a:lnTo>
                      <a:pt x="106972" y="138081"/>
                    </a:lnTo>
                    <a:lnTo>
                      <a:pt x="156185" y="141654"/>
                    </a:lnTo>
                    <a:close/>
                    <a:moveTo>
                      <a:pt x="2520669" y="133294"/>
                    </a:moveTo>
                    <a:lnTo>
                      <a:pt x="2513051" y="130598"/>
                    </a:lnTo>
                    <a:lnTo>
                      <a:pt x="2560984" y="126620"/>
                    </a:lnTo>
                    <a:lnTo>
                      <a:pt x="2568872" y="129384"/>
                    </a:lnTo>
                    <a:close/>
                    <a:moveTo>
                      <a:pt x="185781" y="130935"/>
                    </a:moveTo>
                    <a:lnTo>
                      <a:pt x="137714" y="126957"/>
                    </a:lnTo>
                    <a:lnTo>
                      <a:pt x="145938" y="124193"/>
                    </a:lnTo>
                    <a:lnTo>
                      <a:pt x="193601" y="128306"/>
                    </a:lnTo>
                    <a:cubicBezTo>
                      <a:pt x="190703" y="129114"/>
                      <a:pt x="188141" y="129789"/>
                      <a:pt x="185579" y="130935"/>
                    </a:cubicBezTo>
                    <a:close/>
                    <a:moveTo>
                      <a:pt x="2480354" y="120216"/>
                    </a:moveTo>
                    <a:lnTo>
                      <a:pt x="2471725" y="117654"/>
                    </a:lnTo>
                    <a:lnTo>
                      <a:pt x="2517972" y="113137"/>
                    </a:lnTo>
                    <a:lnTo>
                      <a:pt x="2527006" y="115766"/>
                    </a:lnTo>
                    <a:close/>
                    <a:moveTo>
                      <a:pt x="227107" y="117856"/>
                    </a:moveTo>
                    <a:lnTo>
                      <a:pt x="180792" y="113339"/>
                    </a:lnTo>
                    <a:lnTo>
                      <a:pt x="190028" y="110710"/>
                    </a:lnTo>
                    <a:lnTo>
                      <a:pt x="236006" y="115362"/>
                    </a:lnTo>
                    <a:close/>
                    <a:moveTo>
                      <a:pt x="2434916" y="107609"/>
                    </a:moveTo>
                    <a:lnTo>
                      <a:pt x="2425275" y="105182"/>
                    </a:lnTo>
                    <a:lnTo>
                      <a:pt x="2469635" y="100126"/>
                    </a:lnTo>
                    <a:lnTo>
                      <a:pt x="2479680" y="102687"/>
                    </a:lnTo>
                    <a:close/>
                    <a:moveTo>
                      <a:pt x="273557" y="105384"/>
                    </a:moveTo>
                    <a:lnTo>
                      <a:pt x="229130" y="100328"/>
                    </a:lnTo>
                    <a:lnTo>
                      <a:pt x="239512" y="97766"/>
                    </a:lnTo>
                    <a:lnTo>
                      <a:pt x="283400" y="102890"/>
                    </a:lnTo>
                    <a:close/>
                    <a:moveTo>
                      <a:pt x="2384623" y="95541"/>
                    </a:moveTo>
                    <a:lnTo>
                      <a:pt x="2373971" y="93249"/>
                    </a:lnTo>
                    <a:lnTo>
                      <a:pt x="2416174" y="87654"/>
                    </a:lnTo>
                    <a:lnTo>
                      <a:pt x="2427230" y="90148"/>
                    </a:lnTo>
                    <a:close/>
                    <a:moveTo>
                      <a:pt x="324860" y="93384"/>
                    </a:moveTo>
                    <a:lnTo>
                      <a:pt x="282591" y="87856"/>
                    </a:lnTo>
                    <a:lnTo>
                      <a:pt x="293849" y="85429"/>
                    </a:lnTo>
                    <a:lnTo>
                      <a:pt x="335714" y="91092"/>
                    </a:lnTo>
                    <a:close/>
                    <a:moveTo>
                      <a:pt x="2329477" y="84081"/>
                    </a:moveTo>
                    <a:lnTo>
                      <a:pt x="2317949" y="81856"/>
                    </a:lnTo>
                    <a:lnTo>
                      <a:pt x="2357926" y="75856"/>
                    </a:lnTo>
                    <a:lnTo>
                      <a:pt x="2369994" y="78215"/>
                    </a:lnTo>
                    <a:close/>
                    <a:moveTo>
                      <a:pt x="381153" y="82058"/>
                    </a:moveTo>
                    <a:lnTo>
                      <a:pt x="341175" y="76058"/>
                    </a:lnTo>
                    <a:lnTo>
                      <a:pt x="353445" y="73766"/>
                    </a:lnTo>
                    <a:lnTo>
                      <a:pt x="392816" y="79833"/>
                    </a:lnTo>
                    <a:close/>
                    <a:moveTo>
                      <a:pt x="2270353" y="73294"/>
                    </a:moveTo>
                    <a:lnTo>
                      <a:pt x="2257949" y="71204"/>
                    </a:lnTo>
                    <a:lnTo>
                      <a:pt x="2295432" y="64799"/>
                    </a:lnTo>
                    <a:lnTo>
                      <a:pt x="2308308" y="66957"/>
                    </a:lnTo>
                    <a:close/>
                    <a:moveTo>
                      <a:pt x="441490" y="71339"/>
                    </a:moveTo>
                    <a:lnTo>
                      <a:pt x="403939" y="64934"/>
                    </a:lnTo>
                    <a:lnTo>
                      <a:pt x="417018" y="62777"/>
                    </a:lnTo>
                    <a:lnTo>
                      <a:pt x="454030" y="69519"/>
                    </a:lnTo>
                    <a:close/>
                    <a:moveTo>
                      <a:pt x="2205971" y="63181"/>
                    </a:moveTo>
                    <a:lnTo>
                      <a:pt x="2192488" y="61226"/>
                    </a:lnTo>
                    <a:lnTo>
                      <a:pt x="2227342" y="54485"/>
                    </a:lnTo>
                    <a:lnTo>
                      <a:pt x="2240825" y="56507"/>
                    </a:lnTo>
                    <a:close/>
                    <a:moveTo>
                      <a:pt x="505198" y="61361"/>
                    </a:moveTo>
                    <a:lnTo>
                      <a:pt x="470344" y="54620"/>
                    </a:lnTo>
                    <a:lnTo>
                      <a:pt x="484232" y="52665"/>
                    </a:lnTo>
                    <a:lnTo>
                      <a:pt x="518547" y="59406"/>
                    </a:lnTo>
                    <a:close/>
                    <a:moveTo>
                      <a:pt x="2138555" y="53743"/>
                    </a:moveTo>
                    <a:lnTo>
                      <a:pt x="2124600" y="51990"/>
                    </a:lnTo>
                    <a:lnTo>
                      <a:pt x="2156622" y="44777"/>
                    </a:lnTo>
                    <a:lnTo>
                      <a:pt x="2171184" y="46597"/>
                    </a:lnTo>
                    <a:close/>
                    <a:moveTo>
                      <a:pt x="573558" y="52125"/>
                    </a:moveTo>
                    <a:lnTo>
                      <a:pt x="541468" y="44912"/>
                    </a:lnTo>
                    <a:lnTo>
                      <a:pt x="556097" y="43092"/>
                    </a:lnTo>
                    <a:lnTo>
                      <a:pt x="587648" y="50372"/>
                    </a:lnTo>
                    <a:close/>
                    <a:moveTo>
                      <a:pt x="2067431" y="45384"/>
                    </a:moveTo>
                    <a:lnTo>
                      <a:pt x="2052734" y="43766"/>
                    </a:lnTo>
                    <a:lnTo>
                      <a:pt x="2081790" y="36148"/>
                    </a:lnTo>
                    <a:lnTo>
                      <a:pt x="2097026" y="37833"/>
                    </a:lnTo>
                    <a:close/>
                    <a:moveTo>
                      <a:pt x="645289" y="43901"/>
                    </a:moveTo>
                    <a:lnTo>
                      <a:pt x="616098" y="36283"/>
                    </a:lnTo>
                    <a:lnTo>
                      <a:pt x="631469" y="34665"/>
                    </a:lnTo>
                    <a:lnTo>
                      <a:pt x="659986" y="42282"/>
                    </a:lnTo>
                    <a:close/>
                    <a:moveTo>
                      <a:pt x="1992869" y="37563"/>
                    </a:moveTo>
                    <a:lnTo>
                      <a:pt x="1977633" y="36148"/>
                    </a:lnTo>
                    <a:lnTo>
                      <a:pt x="2003588" y="28260"/>
                    </a:lnTo>
                    <a:lnTo>
                      <a:pt x="2019498" y="29743"/>
                    </a:lnTo>
                    <a:close/>
                    <a:moveTo>
                      <a:pt x="720121" y="36080"/>
                    </a:moveTo>
                    <a:lnTo>
                      <a:pt x="694098" y="28192"/>
                    </a:lnTo>
                    <a:lnTo>
                      <a:pt x="710008" y="26709"/>
                    </a:lnTo>
                    <a:lnTo>
                      <a:pt x="735424" y="34665"/>
                    </a:lnTo>
                    <a:close/>
                    <a:moveTo>
                      <a:pt x="1915475" y="30485"/>
                    </a:moveTo>
                    <a:lnTo>
                      <a:pt x="1899632" y="29204"/>
                    </a:lnTo>
                    <a:lnTo>
                      <a:pt x="1922351" y="21046"/>
                    </a:lnTo>
                    <a:lnTo>
                      <a:pt x="1938868" y="22327"/>
                    </a:lnTo>
                    <a:close/>
                    <a:moveTo>
                      <a:pt x="797852" y="29339"/>
                    </a:moveTo>
                    <a:lnTo>
                      <a:pt x="774997" y="21181"/>
                    </a:lnTo>
                    <a:lnTo>
                      <a:pt x="791447" y="19900"/>
                    </a:lnTo>
                    <a:lnTo>
                      <a:pt x="813627" y="28058"/>
                    </a:lnTo>
                    <a:close/>
                    <a:moveTo>
                      <a:pt x="1835385" y="24417"/>
                    </a:moveTo>
                    <a:lnTo>
                      <a:pt x="1819003" y="23339"/>
                    </a:lnTo>
                    <a:lnTo>
                      <a:pt x="1838486" y="14979"/>
                    </a:lnTo>
                    <a:lnTo>
                      <a:pt x="1855475" y="16058"/>
                    </a:lnTo>
                    <a:close/>
                    <a:moveTo>
                      <a:pt x="878077" y="23473"/>
                    </a:moveTo>
                    <a:lnTo>
                      <a:pt x="858526" y="15114"/>
                    </a:lnTo>
                    <a:lnTo>
                      <a:pt x="875582" y="13968"/>
                    </a:lnTo>
                    <a:lnTo>
                      <a:pt x="894391" y="22462"/>
                    </a:lnTo>
                    <a:close/>
                    <a:moveTo>
                      <a:pt x="1753070" y="19361"/>
                    </a:moveTo>
                    <a:lnTo>
                      <a:pt x="1736350" y="18485"/>
                    </a:lnTo>
                    <a:lnTo>
                      <a:pt x="1752261" y="9855"/>
                    </a:lnTo>
                    <a:lnTo>
                      <a:pt x="1769721" y="10799"/>
                    </a:lnTo>
                    <a:close/>
                    <a:moveTo>
                      <a:pt x="960594" y="18552"/>
                    </a:moveTo>
                    <a:lnTo>
                      <a:pt x="944481" y="9990"/>
                    </a:lnTo>
                    <a:lnTo>
                      <a:pt x="961942" y="9046"/>
                    </a:lnTo>
                    <a:lnTo>
                      <a:pt x="977313" y="17743"/>
                    </a:lnTo>
                    <a:close/>
                    <a:moveTo>
                      <a:pt x="1668934" y="15181"/>
                    </a:moveTo>
                    <a:lnTo>
                      <a:pt x="1651878" y="14440"/>
                    </a:lnTo>
                    <a:lnTo>
                      <a:pt x="1664418" y="5676"/>
                    </a:lnTo>
                    <a:lnTo>
                      <a:pt x="1682081" y="6417"/>
                    </a:lnTo>
                    <a:close/>
                    <a:moveTo>
                      <a:pt x="1044864" y="14574"/>
                    </a:moveTo>
                    <a:lnTo>
                      <a:pt x="1032257" y="5810"/>
                    </a:lnTo>
                    <a:lnTo>
                      <a:pt x="1050055" y="5069"/>
                    </a:lnTo>
                    <a:lnTo>
                      <a:pt x="1061853" y="13900"/>
                    </a:lnTo>
                    <a:close/>
                    <a:moveTo>
                      <a:pt x="1583451" y="12013"/>
                    </a:moveTo>
                    <a:lnTo>
                      <a:pt x="1566192" y="11541"/>
                    </a:lnTo>
                    <a:lnTo>
                      <a:pt x="1575024" y="2642"/>
                    </a:lnTo>
                    <a:lnTo>
                      <a:pt x="1592957" y="3181"/>
                    </a:lnTo>
                    <a:close/>
                    <a:moveTo>
                      <a:pt x="1130550" y="11608"/>
                    </a:moveTo>
                    <a:lnTo>
                      <a:pt x="1121516" y="2709"/>
                    </a:lnTo>
                    <a:lnTo>
                      <a:pt x="1139516" y="2170"/>
                    </a:lnTo>
                    <a:lnTo>
                      <a:pt x="1147808" y="11136"/>
                    </a:lnTo>
                    <a:close/>
                    <a:moveTo>
                      <a:pt x="1496821" y="9855"/>
                    </a:moveTo>
                    <a:lnTo>
                      <a:pt x="1479428" y="9518"/>
                    </a:lnTo>
                    <a:lnTo>
                      <a:pt x="1484754" y="552"/>
                    </a:lnTo>
                    <a:lnTo>
                      <a:pt x="1502889" y="889"/>
                    </a:lnTo>
                    <a:close/>
                    <a:moveTo>
                      <a:pt x="1217247" y="9855"/>
                    </a:moveTo>
                    <a:lnTo>
                      <a:pt x="1211854" y="889"/>
                    </a:lnTo>
                    <a:lnTo>
                      <a:pt x="1229989" y="889"/>
                    </a:lnTo>
                    <a:lnTo>
                      <a:pt x="1234708" y="9855"/>
                    </a:lnTo>
                    <a:close/>
                    <a:moveTo>
                      <a:pt x="1409585" y="8979"/>
                    </a:moveTo>
                    <a:lnTo>
                      <a:pt x="1392124" y="8979"/>
                    </a:lnTo>
                    <a:lnTo>
                      <a:pt x="1393809" y="-55"/>
                    </a:lnTo>
                    <a:lnTo>
                      <a:pt x="1412012" y="-55"/>
                    </a:lnTo>
                    <a:close/>
                    <a:moveTo>
                      <a:pt x="1304551" y="8979"/>
                    </a:moveTo>
                    <a:lnTo>
                      <a:pt x="1302596" y="-324"/>
                    </a:lnTo>
                    <a:lnTo>
                      <a:pt x="1320798" y="-324"/>
                    </a:lnTo>
                    <a:lnTo>
                      <a:pt x="1321876" y="8709"/>
                    </a:ln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5" name="任意多边形: 形状 814">
                <a:extLst>
                  <a:ext uri="{FF2B5EF4-FFF2-40B4-BE49-F238E27FC236}">
                    <a16:creationId xmlns:a16="http://schemas.microsoft.com/office/drawing/2014/main" id="{6929AB8A-A823-B3EA-06C9-560C6F70774B}"/>
                  </a:ext>
                </a:extLst>
              </p:cNvPr>
              <p:cNvSpPr/>
              <p:nvPr/>
            </p:nvSpPr>
            <p:spPr>
              <a:xfrm>
                <a:off x="3295687" y="4098469"/>
                <a:ext cx="1686075" cy="289417"/>
              </a:xfrm>
              <a:custGeom>
                <a:avLst/>
                <a:gdLst>
                  <a:gd name="connsiteX0" fmla="*/ 50 w 1686075"/>
                  <a:gd name="connsiteY0" fmla="*/ 24754 h 289417"/>
                  <a:gd name="connsiteX1" fmla="*/ 1537136 w 1686075"/>
                  <a:gd name="connsiteY1" fmla="*/ 286397 h 289417"/>
                  <a:gd name="connsiteX2" fmla="*/ 1536732 w 1686075"/>
                  <a:gd name="connsiteY2" fmla="*/ 289093 h 289417"/>
                  <a:gd name="connsiteX3" fmla="*/ 1685586 w 1686075"/>
                  <a:gd name="connsiteY3" fmla="*/ 289093 h 289417"/>
                  <a:gd name="connsiteX4" fmla="*/ 1685991 w 1686075"/>
                  <a:gd name="connsiteY4" fmla="*/ 286397 h 289417"/>
                  <a:gd name="connsiteX5" fmla="*/ -85 w 1686075"/>
                  <a:gd name="connsiteY5" fmla="*/ -324 h 28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6075" h="289417">
                    <a:moveTo>
                      <a:pt x="50" y="24754"/>
                    </a:moveTo>
                    <a:cubicBezTo>
                      <a:pt x="849088" y="26170"/>
                      <a:pt x="1537136" y="143002"/>
                      <a:pt x="1537136" y="286397"/>
                    </a:cubicBezTo>
                    <a:cubicBezTo>
                      <a:pt x="1537136" y="287273"/>
                      <a:pt x="1536799" y="288217"/>
                      <a:pt x="1536732" y="289093"/>
                    </a:cubicBezTo>
                    <a:lnTo>
                      <a:pt x="1685586" y="289093"/>
                    </a:lnTo>
                    <a:cubicBezTo>
                      <a:pt x="1685586" y="288217"/>
                      <a:pt x="1685991" y="287273"/>
                      <a:pt x="1685991" y="286397"/>
                    </a:cubicBezTo>
                    <a:cubicBezTo>
                      <a:pt x="1685991" y="129115"/>
                      <a:pt x="930931" y="1091"/>
                      <a:pt x="-85" y="-324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6" name="任意多边形: 形状 815">
                <a:extLst>
                  <a:ext uri="{FF2B5EF4-FFF2-40B4-BE49-F238E27FC236}">
                    <a16:creationId xmlns:a16="http://schemas.microsoft.com/office/drawing/2014/main" id="{292F952D-A362-4FA6-1200-D49D4F57D802}"/>
                  </a:ext>
                </a:extLst>
              </p:cNvPr>
              <p:cNvSpPr/>
              <p:nvPr/>
            </p:nvSpPr>
            <p:spPr>
              <a:xfrm>
                <a:off x="2108355" y="4127054"/>
                <a:ext cx="619620" cy="73888"/>
              </a:xfrm>
              <a:custGeom>
                <a:avLst/>
                <a:gdLst>
                  <a:gd name="connsiteX0" fmla="*/ 50949 w 619620"/>
                  <a:gd name="connsiteY0" fmla="*/ 73564 h 73888"/>
                  <a:gd name="connsiteX1" fmla="*/ -85 w 619620"/>
                  <a:gd name="connsiteY1" fmla="*/ 65204 h 73888"/>
                  <a:gd name="connsiteX2" fmla="*/ 363557 w 619620"/>
                  <a:gd name="connsiteY2" fmla="*/ 18013 h 73888"/>
                  <a:gd name="connsiteX3" fmla="*/ 594255 w 619620"/>
                  <a:gd name="connsiteY3" fmla="*/ -324 h 73888"/>
                  <a:gd name="connsiteX4" fmla="*/ 619536 w 619620"/>
                  <a:gd name="connsiteY4" fmla="*/ 10934 h 73888"/>
                  <a:gd name="connsiteX5" fmla="*/ 398883 w 619620"/>
                  <a:gd name="connsiteY5" fmla="*/ 28462 h 73888"/>
                  <a:gd name="connsiteX6" fmla="*/ 50949 w 619620"/>
                  <a:gd name="connsiteY6" fmla="*/ 73564 h 7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9620" h="73888">
                    <a:moveTo>
                      <a:pt x="50949" y="73564"/>
                    </a:moveTo>
                    <a:lnTo>
                      <a:pt x="-85" y="65204"/>
                    </a:lnTo>
                    <a:cubicBezTo>
                      <a:pt x="107781" y="46597"/>
                      <a:pt x="229939" y="30620"/>
                      <a:pt x="363557" y="18013"/>
                    </a:cubicBezTo>
                    <a:cubicBezTo>
                      <a:pt x="437378" y="10934"/>
                      <a:pt x="514974" y="4530"/>
                      <a:pt x="594255" y="-324"/>
                    </a:cubicBezTo>
                    <a:lnTo>
                      <a:pt x="619536" y="10934"/>
                    </a:lnTo>
                    <a:cubicBezTo>
                      <a:pt x="543693" y="15788"/>
                      <a:pt x="469468" y="21653"/>
                      <a:pt x="398883" y="28462"/>
                    </a:cubicBezTo>
                    <a:cubicBezTo>
                      <a:pt x="271062" y="40530"/>
                      <a:pt x="153961" y="55766"/>
                      <a:pt x="50949" y="73564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7" name="任意多边形: 形状 816">
                <a:extLst>
                  <a:ext uri="{FF2B5EF4-FFF2-40B4-BE49-F238E27FC236}">
                    <a16:creationId xmlns:a16="http://schemas.microsoft.com/office/drawing/2014/main" id="{07C958B3-7CD0-9314-E518-CBD3E8FB267A}"/>
                  </a:ext>
                </a:extLst>
              </p:cNvPr>
              <p:cNvSpPr/>
              <p:nvPr/>
            </p:nvSpPr>
            <p:spPr>
              <a:xfrm>
                <a:off x="1640623" y="4411617"/>
                <a:ext cx="1737581" cy="251934"/>
              </a:xfrm>
              <a:custGeom>
                <a:avLst/>
                <a:gdLst>
                  <a:gd name="connsiteX0" fmla="*/ 1644800 w 1737581"/>
                  <a:gd name="connsiteY0" fmla="*/ 251610 h 251934"/>
                  <a:gd name="connsiteX1" fmla="*/ 1626462 w 1737581"/>
                  <a:gd name="connsiteY1" fmla="*/ 251610 h 251934"/>
                  <a:gd name="connsiteX2" fmla="*/ 1627474 w 1737581"/>
                  <a:gd name="connsiteY2" fmla="*/ 230576 h 251934"/>
                  <a:gd name="connsiteX3" fmla="*/ 1644800 w 1737581"/>
                  <a:gd name="connsiteY3" fmla="*/ 230576 h 251934"/>
                  <a:gd name="connsiteX4" fmla="*/ 1718957 w 1737581"/>
                  <a:gd name="connsiteY4" fmla="*/ 251273 h 251934"/>
                  <a:gd name="connsiteX5" fmla="*/ 1713159 w 1737581"/>
                  <a:gd name="connsiteY5" fmla="*/ 230239 h 251934"/>
                  <a:gd name="connsiteX6" fmla="*/ 1730216 w 1737581"/>
                  <a:gd name="connsiteY6" fmla="*/ 230239 h 251934"/>
                  <a:gd name="connsiteX7" fmla="*/ 1737497 w 1737581"/>
                  <a:gd name="connsiteY7" fmla="*/ 251205 h 251934"/>
                  <a:gd name="connsiteX8" fmla="*/ 1552439 w 1737581"/>
                  <a:gd name="connsiteY8" fmla="*/ 251273 h 251934"/>
                  <a:gd name="connsiteX9" fmla="*/ 1533900 w 1737581"/>
                  <a:gd name="connsiteY9" fmla="*/ 251273 h 251934"/>
                  <a:gd name="connsiteX10" fmla="*/ 1541923 w 1737581"/>
                  <a:gd name="connsiteY10" fmla="*/ 230306 h 251934"/>
                  <a:gd name="connsiteX11" fmla="*/ 1558979 w 1737581"/>
                  <a:gd name="connsiteY11" fmla="*/ 230306 h 251934"/>
                  <a:gd name="connsiteX12" fmla="*/ 1460147 w 1737581"/>
                  <a:gd name="connsiteY12" fmla="*/ 249992 h 251934"/>
                  <a:gd name="connsiteX13" fmla="*/ 1441473 w 1737581"/>
                  <a:gd name="connsiteY13" fmla="*/ 249655 h 251934"/>
                  <a:gd name="connsiteX14" fmla="*/ 1456844 w 1737581"/>
                  <a:gd name="connsiteY14" fmla="*/ 228756 h 251934"/>
                  <a:gd name="connsiteX15" fmla="*/ 1473630 w 1737581"/>
                  <a:gd name="connsiteY15" fmla="*/ 229093 h 251934"/>
                  <a:gd name="connsiteX16" fmla="*/ 1368394 w 1737581"/>
                  <a:gd name="connsiteY16" fmla="*/ 247834 h 251934"/>
                  <a:gd name="connsiteX17" fmla="*/ 1349922 w 1737581"/>
                  <a:gd name="connsiteY17" fmla="*/ 247025 h 251934"/>
                  <a:gd name="connsiteX18" fmla="*/ 1372169 w 1737581"/>
                  <a:gd name="connsiteY18" fmla="*/ 226329 h 251934"/>
                  <a:gd name="connsiteX19" fmla="*/ 1388821 w 1737581"/>
                  <a:gd name="connsiteY19" fmla="*/ 226801 h 251934"/>
                  <a:gd name="connsiteX20" fmla="*/ 1277382 w 1737581"/>
                  <a:gd name="connsiteY20" fmla="*/ 244868 h 251934"/>
                  <a:gd name="connsiteX21" fmla="*/ 1259314 w 1737581"/>
                  <a:gd name="connsiteY21" fmla="*/ 244127 h 251934"/>
                  <a:gd name="connsiteX22" fmla="*/ 1288101 w 1737581"/>
                  <a:gd name="connsiteY22" fmla="*/ 223902 h 251934"/>
                  <a:gd name="connsiteX23" fmla="*/ 1304955 w 1737581"/>
                  <a:gd name="connsiteY23" fmla="*/ 224576 h 251934"/>
                  <a:gd name="connsiteX24" fmla="*/ 1187449 w 1737581"/>
                  <a:gd name="connsiteY24" fmla="*/ 240958 h 251934"/>
                  <a:gd name="connsiteX25" fmla="*/ 1169584 w 1737581"/>
                  <a:gd name="connsiteY25" fmla="*/ 240082 h 251934"/>
                  <a:gd name="connsiteX26" fmla="*/ 1205314 w 1737581"/>
                  <a:gd name="connsiteY26" fmla="*/ 219857 h 251934"/>
                  <a:gd name="connsiteX27" fmla="*/ 1221764 w 1737581"/>
                  <a:gd name="connsiteY27" fmla="*/ 220666 h 251934"/>
                  <a:gd name="connsiteX28" fmla="*/ 1098864 w 1737581"/>
                  <a:gd name="connsiteY28" fmla="*/ 236239 h 251934"/>
                  <a:gd name="connsiteX29" fmla="*/ 1081471 w 1737581"/>
                  <a:gd name="connsiteY29" fmla="*/ 235160 h 251934"/>
                  <a:gd name="connsiteX30" fmla="*/ 1123808 w 1737581"/>
                  <a:gd name="connsiteY30" fmla="*/ 215407 h 251934"/>
                  <a:gd name="connsiteX31" fmla="*/ 1140123 w 1737581"/>
                  <a:gd name="connsiteY31" fmla="*/ 216351 h 251934"/>
                  <a:gd name="connsiteX32" fmla="*/ 1012167 w 1737581"/>
                  <a:gd name="connsiteY32" fmla="*/ 230643 h 251934"/>
                  <a:gd name="connsiteX33" fmla="*/ 995178 w 1737581"/>
                  <a:gd name="connsiteY33" fmla="*/ 229430 h 251934"/>
                  <a:gd name="connsiteX34" fmla="*/ 1043988 w 1737581"/>
                  <a:gd name="connsiteY34" fmla="*/ 210081 h 251934"/>
                  <a:gd name="connsiteX35" fmla="*/ 1059965 w 1737581"/>
                  <a:gd name="connsiteY35" fmla="*/ 211228 h 251934"/>
                  <a:gd name="connsiteX36" fmla="*/ 927560 w 1737581"/>
                  <a:gd name="connsiteY36" fmla="*/ 224239 h 251934"/>
                  <a:gd name="connsiteX37" fmla="*/ 910773 w 1737581"/>
                  <a:gd name="connsiteY37" fmla="*/ 222891 h 251934"/>
                  <a:gd name="connsiteX38" fmla="*/ 966324 w 1737581"/>
                  <a:gd name="connsiteY38" fmla="*/ 204014 h 251934"/>
                  <a:gd name="connsiteX39" fmla="*/ 981628 w 1737581"/>
                  <a:gd name="connsiteY39" fmla="*/ 205295 h 251934"/>
                  <a:gd name="connsiteX40" fmla="*/ 845178 w 1737581"/>
                  <a:gd name="connsiteY40" fmla="*/ 217093 h 251934"/>
                  <a:gd name="connsiteX41" fmla="*/ 828930 w 1737581"/>
                  <a:gd name="connsiteY41" fmla="*/ 215542 h 251934"/>
                  <a:gd name="connsiteX42" fmla="*/ 890549 w 1737581"/>
                  <a:gd name="connsiteY42" fmla="*/ 197272 h 251934"/>
                  <a:gd name="connsiteX43" fmla="*/ 905515 w 1737581"/>
                  <a:gd name="connsiteY43" fmla="*/ 198688 h 251934"/>
                  <a:gd name="connsiteX44" fmla="*/ 765222 w 1737581"/>
                  <a:gd name="connsiteY44" fmla="*/ 209138 h 251934"/>
                  <a:gd name="connsiteX45" fmla="*/ 749716 w 1737581"/>
                  <a:gd name="connsiteY45" fmla="*/ 207452 h 251934"/>
                  <a:gd name="connsiteX46" fmla="*/ 817132 w 1737581"/>
                  <a:gd name="connsiteY46" fmla="*/ 189789 h 251934"/>
                  <a:gd name="connsiteX47" fmla="*/ 831762 w 1737581"/>
                  <a:gd name="connsiteY47" fmla="*/ 191340 h 251934"/>
                  <a:gd name="connsiteX48" fmla="*/ 688233 w 1737581"/>
                  <a:gd name="connsiteY48" fmla="*/ 200441 h 251934"/>
                  <a:gd name="connsiteX49" fmla="*/ 673199 w 1737581"/>
                  <a:gd name="connsiteY49" fmla="*/ 198621 h 251934"/>
                  <a:gd name="connsiteX50" fmla="*/ 746480 w 1737581"/>
                  <a:gd name="connsiteY50" fmla="*/ 181632 h 251934"/>
                  <a:gd name="connsiteX51" fmla="*/ 760436 w 1737581"/>
                  <a:gd name="connsiteY51" fmla="*/ 183317 h 251934"/>
                  <a:gd name="connsiteX52" fmla="*/ 614075 w 1737581"/>
                  <a:gd name="connsiteY52" fmla="*/ 191070 h 251934"/>
                  <a:gd name="connsiteX53" fmla="*/ 599716 w 1737581"/>
                  <a:gd name="connsiteY53" fmla="*/ 189115 h 251934"/>
                  <a:gd name="connsiteX54" fmla="*/ 678593 w 1737581"/>
                  <a:gd name="connsiteY54" fmla="*/ 172868 h 251934"/>
                  <a:gd name="connsiteX55" fmla="*/ 692076 w 1737581"/>
                  <a:gd name="connsiteY55" fmla="*/ 174688 h 251934"/>
                  <a:gd name="connsiteX56" fmla="*/ 543356 w 1737581"/>
                  <a:gd name="connsiteY56" fmla="*/ 181025 h 251934"/>
                  <a:gd name="connsiteX57" fmla="*/ 529536 w 1737581"/>
                  <a:gd name="connsiteY57" fmla="*/ 178935 h 251934"/>
                  <a:gd name="connsiteX58" fmla="*/ 613671 w 1737581"/>
                  <a:gd name="connsiteY58" fmla="*/ 163362 h 251934"/>
                  <a:gd name="connsiteX59" fmla="*/ 626278 w 1737581"/>
                  <a:gd name="connsiteY59" fmla="*/ 165317 h 251934"/>
                  <a:gd name="connsiteX60" fmla="*/ 475940 w 1737581"/>
                  <a:gd name="connsiteY60" fmla="*/ 170306 h 251934"/>
                  <a:gd name="connsiteX61" fmla="*/ 462929 w 1737581"/>
                  <a:gd name="connsiteY61" fmla="*/ 168081 h 251934"/>
                  <a:gd name="connsiteX62" fmla="*/ 551918 w 1737581"/>
                  <a:gd name="connsiteY62" fmla="*/ 153384 h 251934"/>
                  <a:gd name="connsiteX63" fmla="*/ 564053 w 1737581"/>
                  <a:gd name="connsiteY63" fmla="*/ 155407 h 251934"/>
                  <a:gd name="connsiteX64" fmla="*/ 412232 w 1737581"/>
                  <a:gd name="connsiteY64" fmla="*/ 158980 h 251934"/>
                  <a:gd name="connsiteX65" fmla="*/ 400029 w 1737581"/>
                  <a:gd name="connsiteY65" fmla="*/ 156688 h 251934"/>
                  <a:gd name="connsiteX66" fmla="*/ 493738 w 1737581"/>
                  <a:gd name="connsiteY66" fmla="*/ 142800 h 251934"/>
                  <a:gd name="connsiteX67" fmla="*/ 505131 w 1737581"/>
                  <a:gd name="connsiteY67" fmla="*/ 144957 h 251934"/>
                  <a:gd name="connsiteX68" fmla="*/ 352366 w 1737581"/>
                  <a:gd name="connsiteY68" fmla="*/ 147115 h 251934"/>
                  <a:gd name="connsiteX69" fmla="*/ 340838 w 1737581"/>
                  <a:gd name="connsiteY69" fmla="*/ 144620 h 251934"/>
                  <a:gd name="connsiteX70" fmla="*/ 439198 w 1737581"/>
                  <a:gd name="connsiteY70" fmla="*/ 131677 h 251934"/>
                  <a:gd name="connsiteX71" fmla="*/ 449782 w 1737581"/>
                  <a:gd name="connsiteY71" fmla="*/ 133969 h 251934"/>
                  <a:gd name="connsiteX72" fmla="*/ 296613 w 1737581"/>
                  <a:gd name="connsiteY72" fmla="*/ 134710 h 251934"/>
                  <a:gd name="connsiteX73" fmla="*/ 285827 w 1737581"/>
                  <a:gd name="connsiteY73" fmla="*/ 132081 h 251934"/>
                  <a:gd name="connsiteX74" fmla="*/ 388501 w 1737581"/>
                  <a:gd name="connsiteY74" fmla="*/ 120148 h 251934"/>
                  <a:gd name="connsiteX75" fmla="*/ 398142 w 1737581"/>
                  <a:gd name="connsiteY75" fmla="*/ 122440 h 251934"/>
                  <a:gd name="connsiteX76" fmla="*/ 244972 w 1737581"/>
                  <a:gd name="connsiteY76" fmla="*/ 121766 h 251934"/>
                  <a:gd name="connsiteX77" fmla="*/ 235197 w 1737581"/>
                  <a:gd name="connsiteY77" fmla="*/ 119070 h 251934"/>
                  <a:gd name="connsiteX78" fmla="*/ 341512 w 1737581"/>
                  <a:gd name="connsiteY78" fmla="*/ 108081 h 251934"/>
                  <a:gd name="connsiteX79" fmla="*/ 350479 w 1737581"/>
                  <a:gd name="connsiteY79" fmla="*/ 110508 h 251934"/>
                  <a:gd name="connsiteX80" fmla="*/ 197781 w 1737581"/>
                  <a:gd name="connsiteY80" fmla="*/ 108283 h 251934"/>
                  <a:gd name="connsiteX81" fmla="*/ 189017 w 1737581"/>
                  <a:gd name="connsiteY81" fmla="*/ 105452 h 251934"/>
                  <a:gd name="connsiteX82" fmla="*/ 298838 w 1737581"/>
                  <a:gd name="connsiteY82" fmla="*/ 95474 h 251934"/>
                  <a:gd name="connsiteX83" fmla="*/ 307063 w 1737581"/>
                  <a:gd name="connsiteY83" fmla="*/ 97968 h 251934"/>
                  <a:gd name="connsiteX84" fmla="*/ 155174 w 1737581"/>
                  <a:gd name="connsiteY84" fmla="*/ 94463 h 251934"/>
                  <a:gd name="connsiteX85" fmla="*/ 147219 w 1737581"/>
                  <a:gd name="connsiteY85" fmla="*/ 91631 h 251934"/>
                  <a:gd name="connsiteX86" fmla="*/ 260208 w 1737581"/>
                  <a:gd name="connsiteY86" fmla="*/ 82665 h 251934"/>
                  <a:gd name="connsiteX87" fmla="*/ 267489 w 1737581"/>
                  <a:gd name="connsiteY87" fmla="*/ 85294 h 251934"/>
                  <a:gd name="connsiteX88" fmla="*/ 117556 w 1737581"/>
                  <a:gd name="connsiteY88" fmla="*/ 80238 h 251934"/>
                  <a:gd name="connsiteX89" fmla="*/ 110814 w 1737581"/>
                  <a:gd name="connsiteY89" fmla="*/ 77339 h 251934"/>
                  <a:gd name="connsiteX90" fmla="*/ 226568 w 1737581"/>
                  <a:gd name="connsiteY90" fmla="*/ 69451 h 251934"/>
                  <a:gd name="connsiteX91" fmla="*/ 233309 w 1737581"/>
                  <a:gd name="connsiteY91" fmla="*/ 72148 h 251934"/>
                  <a:gd name="connsiteX92" fmla="*/ 84387 w 1737581"/>
                  <a:gd name="connsiteY92" fmla="*/ 65676 h 251934"/>
                  <a:gd name="connsiteX93" fmla="*/ 78320 w 1737581"/>
                  <a:gd name="connsiteY93" fmla="*/ 62710 h 251934"/>
                  <a:gd name="connsiteX94" fmla="*/ 196500 w 1737581"/>
                  <a:gd name="connsiteY94" fmla="*/ 55968 h 251934"/>
                  <a:gd name="connsiteX95" fmla="*/ 202096 w 1737581"/>
                  <a:gd name="connsiteY95" fmla="*/ 58665 h 251934"/>
                  <a:gd name="connsiteX96" fmla="*/ 56140 w 1737581"/>
                  <a:gd name="connsiteY96" fmla="*/ 50777 h 251934"/>
                  <a:gd name="connsiteX97" fmla="*/ 51084 w 1737581"/>
                  <a:gd name="connsiteY97" fmla="*/ 47811 h 251934"/>
                  <a:gd name="connsiteX98" fmla="*/ 171354 w 1737581"/>
                  <a:gd name="connsiteY98" fmla="*/ 42148 h 251934"/>
                  <a:gd name="connsiteX99" fmla="*/ 176006 w 1737581"/>
                  <a:gd name="connsiteY99" fmla="*/ 44912 h 251934"/>
                  <a:gd name="connsiteX100" fmla="*/ 32882 w 1737581"/>
                  <a:gd name="connsiteY100" fmla="*/ 35676 h 251934"/>
                  <a:gd name="connsiteX101" fmla="*/ 28904 w 1737581"/>
                  <a:gd name="connsiteY101" fmla="*/ 32642 h 251934"/>
                  <a:gd name="connsiteX102" fmla="*/ 150792 w 1737581"/>
                  <a:gd name="connsiteY102" fmla="*/ 28125 h 251934"/>
                  <a:gd name="connsiteX103" fmla="*/ 154568 w 1737581"/>
                  <a:gd name="connsiteY103" fmla="*/ 30957 h 251934"/>
                  <a:gd name="connsiteX104" fmla="*/ 14814 w 1737581"/>
                  <a:gd name="connsiteY104" fmla="*/ 20372 h 251934"/>
                  <a:gd name="connsiteX105" fmla="*/ 11848 w 1737581"/>
                  <a:gd name="connsiteY105" fmla="*/ 17339 h 251934"/>
                  <a:gd name="connsiteX106" fmla="*/ 135017 w 1737581"/>
                  <a:gd name="connsiteY106" fmla="*/ 13968 h 251934"/>
                  <a:gd name="connsiteX107" fmla="*/ 137848 w 1737581"/>
                  <a:gd name="connsiteY107" fmla="*/ 16867 h 251934"/>
                  <a:gd name="connsiteX108" fmla="*/ 1803 w 1737581"/>
                  <a:gd name="connsiteY108" fmla="*/ 4934 h 251934"/>
                  <a:gd name="connsiteX109" fmla="*/ -85 w 1737581"/>
                  <a:gd name="connsiteY109" fmla="*/ 1833 h 251934"/>
                  <a:gd name="connsiteX110" fmla="*/ 124028 w 1737581"/>
                  <a:gd name="connsiteY110" fmla="*/ -324 h 251934"/>
                  <a:gd name="connsiteX111" fmla="*/ 125848 w 1737581"/>
                  <a:gd name="connsiteY111" fmla="*/ 2574 h 25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1737581" h="251934">
                    <a:moveTo>
                      <a:pt x="1644800" y="251610"/>
                    </a:moveTo>
                    <a:lnTo>
                      <a:pt x="1626462" y="251610"/>
                    </a:lnTo>
                    <a:lnTo>
                      <a:pt x="1627474" y="230576"/>
                    </a:lnTo>
                    <a:lnTo>
                      <a:pt x="1644800" y="230576"/>
                    </a:lnTo>
                    <a:close/>
                    <a:moveTo>
                      <a:pt x="1718957" y="251273"/>
                    </a:moveTo>
                    <a:lnTo>
                      <a:pt x="1713159" y="230239"/>
                    </a:lnTo>
                    <a:lnTo>
                      <a:pt x="1730216" y="230239"/>
                    </a:lnTo>
                    <a:lnTo>
                      <a:pt x="1737497" y="251205"/>
                    </a:lnTo>
                    <a:close/>
                    <a:moveTo>
                      <a:pt x="1552439" y="251273"/>
                    </a:moveTo>
                    <a:lnTo>
                      <a:pt x="1533900" y="251273"/>
                    </a:lnTo>
                    <a:lnTo>
                      <a:pt x="1541923" y="230306"/>
                    </a:lnTo>
                    <a:lnTo>
                      <a:pt x="1558979" y="230306"/>
                    </a:lnTo>
                    <a:close/>
                    <a:moveTo>
                      <a:pt x="1460147" y="249992"/>
                    </a:moveTo>
                    <a:lnTo>
                      <a:pt x="1441473" y="249655"/>
                    </a:lnTo>
                    <a:lnTo>
                      <a:pt x="1456844" y="228756"/>
                    </a:lnTo>
                    <a:lnTo>
                      <a:pt x="1473630" y="229093"/>
                    </a:lnTo>
                    <a:close/>
                    <a:moveTo>
                      <a:pt x="1368394" y="247834"/>
                    </a:moveTo>
                    <a:lnTo>
                      <a:pt x="1349922" y="247025"/>
                    </a:lnTo>
                    <a:lnTo>
                      <a:pt x="1372169" y="226329"/>
                    </a:lnTo>
                    <a:lnTo>
                      <a:pt x="1388821" y="226801"/>
                    </a:lnTo>
                    <a:close/>
                    <a:moveTo>
                      <a:pt x="1277382" y="244868"/>
                    </a:moveTo>
                    <a:lnTo>
                      <a:pt x="1259314" y="244127"/>
                    </a:lnTo>
                    <a:lnTo>
                      <a:pt x="1288101" y="223902"/>
                    </a:lnTo>
                    <a:lnTo>
                      <a:pt x="1304955" y="224576"/>
                    </a:lnTo>
                    <a:close/>
                    <a:moveTo>
                      <a:pt x="1187449" y="240958"/>
                    </a:moveTo>
                    <a:lnTo>
                      <a:pt x="1169584" y="240082"/>
                    </a:lnTo>
                    <a:lnTo>
                      <a:pt x="1205314" y="219857"/>
                    </a:lnTo>
                    <a:lnTo>
                      <a:pt x="1221764" y="220666"/>
                    </a:lnTo>
                    <a:close/>
                    <a:moveTo>
                      <a:pt x="1098864" y="236239"/>
                    </a:moveTo>
                    <a:lnTo>
                      <a:pt x="1081471" y="235160"/>
                    </a:lnTo>
                    <a:lnTo>
                      <a:pt x="1123808" y="215407"/>
                    </a:lnTo>
                    <a:lnTo>
                      <a:pt x="1140123" y="216351"/>
                    </a:lnTo>
                    <a:close/>
                    <a:moveTo>
                      <a:pt x="1012167" y="230643"/>
                    </a:moveTo>
                    <a:lnTo>
                      <a:pt x="995178" y="229430"/>
                    </a:lnTo>
                    <a:lnTo>
                      <a:pt x="1043988" y="210081"/>
                    </a:lnTo>
                    <a:lnTo>
                      <a:pt x="1059965" y="211228"/>
                    </a:lnTo>
                    <a:close/>
                    <a:moveTo>
                      <a:pt x="927560" y="224239"/>
                    </a:moveTo>
                    <a:lnTo>
                      <a:pt x="910773" y="222891"/>
                    </a:lnTo>
                    <a:lnTo>
                      <a:pt x="966324" y="204014"/>
                    </a:lnTo>
                    <a:lnTo>
                      <a:pt x="981628" y="205295"/>
                    </a:lnTo>
                    <a:close/>
                    <a:moveTo>
                      <a:pt x="845178" y="217093"/>
                    </a:moveTo>
                    <a:lnTo>
                      <a:pt x="828930" y="215542"/>
                    </a:lnTo>
                    <a:lnTo>
                      <a:pt x="890549" y="197272"/>
                    </a:lnTo>
                    <a:lnTo>
                      <a:pt x="905515" y="198688"/>
                    </a:lnTo>
                    <a:close/>
                    <a:moveTo>
                      <a:pt x="765222" y="209138"/>
                    </a:moveTo>
                    <a:lnTo>
                      <a:pt x="749716" y="207452"/>
                    </a:lnTo>
                    <a:lnTo>
                      <a:pt x="817132" y="189789"/>
                    </a:lnTo>
                    <a:lnTo>
                      <a:pt x="831762" y="191340"/>
                    </a:lnTo>
                    <a:close/>
                    <a:moveTo>
                      <a:pt x="688233" y="200441"/>
                    </a:moveTo>
                    <a:lnTo>
                      <a:pt x="673199" y="198621"/>
                    </a:lnTo>
                    <a:lnTo>
                      <a:pt x="746480" y="181632"/>
                    </a:lnTo>
                    <a:lnTo>
                      <a:pt x="760436" y="183317"/>
                    </a:lnTo>
                    <a:close/>
                    <a:moveTo>
                      <a:pt x="614075" y="191070"/>
                    </a:moveTo>
                    <a:lnTo>
                      <a:pt x="599716" y="189115"/>
                    </a:lnTo>
                    <a:lnTo>
                      <a:pt x="678593" y="172868"/>
                    </a:lnTo>
                    <a:lnTo>
                      <a:pt x="692076" y="174688"/>
                    </a:lnTo>
                    <a:close/>
                    <a:moveTo>
                      <a:pt x="543356" y="181025"/>
                    </a:moveTo>
                    <a:lnTo>
                      <a:pt x="529536" y="178935"/>
                    </a:lnTo>
                    <a:lnTo>
                      <a:pt x="613671" y="163362"/>
                    </a:lnTo>
                    <a:lnTo>
                      <a:pt x="626278" y="165317"/>
                    </a:lnTo>
                    <a:close/>
                    <a:moveTo>
                      <a:pt x="475940" y="170306"/>
                    </a:moveTo>
                    <a:lnTo>
                      <a:pt x="462929" y="168081"/>
                    </a:lnTo>
                    <a:lnTo>
                      <a:pt x="551918" y="153384"/>
                    </a:lnTo>
                    <a:lnTo>
                      <a:pt x="564053" y="155407"/>
                    </a:lnTo>
                    <a:close/>
                    <a:moveTo>
                      <a:pt x="412232" y="158980"/>
                    </a:moveTo>
                    <a:lnTo>
                      <a:pt x="400029" y="156688"/>
                    </a:lnTo>
                    <a:lnTo>
                      <a:pt x="493738" y="142800"/>
                    </a:lnTo>
                    <a:lnTo>
                      <a:pt x="505131" y="144957"/>
                    </a:lnTo>
                    <a:close/>
                    <a:moveTo>
                      <a:pt x="352366" y="147115"/>
                    </a:moveTo>
                    <a:lnTo>
                      <a:pt x="340838" y="144620"/>
                    </a:lnTo>
                    <a:lnTo>
                      <a:pt x="439198" y="131677"/>
                    </a:lnTo>
                    <a:lnTo>
                      <a:pt x="449782" y="133969"/>
                    </a:lnTo>
                    <a:close/>
                    <a:moveTo>
                      <a:pt x="296613" y="134710"/>
                    </a:moveTo>
                    <a:lnTo>
                      <a:pt x="285827" y="132081"/>
                    </a:lnTo>
                    <a:lnTo>
                      <a:pt x="388501" y="120148"/>
                    </a:lnTo>
                    <a:lnTo>
                      <a:pt x="398142" y="122440"/>
                    </a:lnTo>
                    <a:close/>
                    <a:moveTo>
                      <a:pt x="244972" y="121766"/>
                    </a:moveTo>
                    <a:lnTo>
                      <a:pt x="235197" y="119070"/>
                    </a:lnTo>
                    <a:lnTo>
                      <a:pt x="341512" y="108081"/>
                    </a:lnTo>
                    <a:lnTo>
                      <a:pt x="350479" y="110508"/>
                    </a:lnTo>
                    <a:close/>
                    <a:moveTo>
                      <a:pt x="197781" y="108283"/>
                    </a:moveTo>
                    <a:lnTo>
                      <a:pt x="189017" y="105452"/>
                    </a:lnTo>
                    <a:lnTo>
                      <a:pt x="298838" y="95474"/>
                    </a:lnTo>
                    <a:lnTo>
                      <a:pt x="307063" y="97968"/>
                    </a:lnTo>
                    <a:close/>
                    <a:moveTo>
                      <a:pt x="155174" y="94463"/>
                    </a:moveTo>
                    <a:lnTo>
                      <a:pt x="147219" y="91631"/>
                    </a:lnTo>
                    <a:lnTo>
                      <a:pt x="260208" y="82665"/>
                    </a:lnTo>
                    <a:lnTo>
                      <a:pt x="267489" y="85294"/>
                    </a:lnTo>
                    <a:close/>
                    <a:moveTo>
                      <a:pt x="117556" y="80238"/>
                    </a:moveTo>
                    <a:lnTo>
                      <a:pt x="110814" y="77339"/>
                    </a:lnTo>
                    <a:lnTo>
                      <a:pt x="226568" y="69451"/>
                    </a:lnTo>
                    <a:lnTo>
                      <a:pt x="233309" y="72148"/>
                    </a:lnTo>
                    <a:close/>
                    <a:moveTo>
                      <a:pt x="84387" y="65676"/>
                    </a:moveTo>
                    <a:lnTo>
                      <a:pt x="78320" y="62710"/>
                    </a:lnTo>
                    <a:lnTo>
                      <a:pt x="196500" y="55968"/>
                    </a:lnTo>
                    <a:lnTo>
                      <a:pt x="202096" y="58665"/>
                    </a:lnTo>
                    <a:close/>
                    <a:moveTo>
                      <a:pt x="56140" y="50777"/>
                    </a:moveTo>
                    <a:lnTo>
                      <a:pt x="51084" y="47811"/>
                    </a:lnTo>
                    <a:lnTo>
                      <a:pt x="171354" y="42148"/>
                    </a:lnTo>
                    <a:lnTo>
                      <a:pt x="176006" y="44912"/>
                    </a:lnTo>
                    <a:close/>
                    <a:moveTo>
                      <a:pt x="32882" y="35676"/>
                    </a:moveTo>
                    <a:lnTo>
                      <a:pt x="28904" y="32642"/>
                    </a:lnTo>
                    <a:lnTo>
                      <a:pt x="150792" y="28125"/>
                    </a:lnTo>
                    <a:lnTo>
                      <a:pt x="154568" y="30957"/>
                    </a:lnTo>
                    <a:close/>
                    <a:moveTo>
                      <a:pt x="14814" y="20372"/>
                    </a:moveTo>
                    <a:lnTo>
                      <a:pt x="11848" y="17339"/>
                    </a:lnTo>
                    <a:lnTo>
                      <a:pt x="135017" y="13968"/>
                    </a:lnTo>
                    <a:lnTo>
                      <a:pt x="137848" y="16867"/>
                    </a:lnTo>
                    <a:close/>
                    <a:moveTo>
                      <a:pt x="1803" y="4934"/>
                    </a:moveTo>
                    <a:lnTo>
                      <a:pt x="-85" y="1833"/>
                    </a:lnTo>
                    <a:lnTo>
                      <a:pt x="124028" y="-324"/>
                    </a:lnTo>
                    <a:lnTo>
                      <a:pt x="125848" y="2574"/>
                    </a:ln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8" name="任意多边形: 形状 817">
                <a:extLst>
                  <a:ext uri="{FF2B5EF4-FFF2-40B4-BE49-F238E27FC236}">
                    <a16:creationId xmlns:a16="http://schemas.microsoft.com/office/drawing/2014/main" id="{8A21086A-A8CF-ABD1-D007-97BAFBDBF40D}"/>
                  </a:ext>
                </a:extLst>
              </p:cNvPr>
              <p:cNvSpPr/>
              <p:nvPr/>
            </p:nvSpPr>
            <p:spPr>
              <a:xfrm>
                <a:off x="1634655" y="4257773"/>
                <a:ext cx="258778" cy="133888"/>
              </a:xfrm>
              <a:custGeom>
                <a:avLst/>
                <a:gdLst>
                  <a:gd name="connsiteX0" fmla="*/ 490 w 258778"/>
                  <a:gd name="connsiteY0" fmla="*/ 133564 h 133888"/>
                  <a:gd name="connsiteX1" fmla="*/ 178738 w 258778"/>
                  <a:gd name="connsiteY1" fmla="*/ -324 h 133888"/>
                  <a:gd name="connsiteX2" fmla="*/ 258693 w 258778"/>
                  <a:gd name="connsiteY2" fmla="*/ 6417 h 133888"/>
                  <a:gd name="connsiteX3" fmla="*/ 89816 w 258778"/>
                  <a:gd name="connsiteY3" fmla="*/ 133160 h 13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8778" h="133888">
                    <a:moveTo>
                      <a:pt x="490" y="133564"/>
                    </a:moveTo>
                    <a:cubicBezTo>
                      <a:pt x="-6858" y="88867"/>
                      <a:pt x="56445" y="41339"/>
                      <a:pt x="178738" y="-324"/>
                    </a:cubicBezTo>
                    <a:lnTo>
                      <a:pt x="258693" y="6417"/>
                    </a:lnTo>
                    <a:cubicBezTo>
                      <a:pt x="142670" y="45856"/>
                      <a:pt x="82670" y="90755"/>
                      <a:pt x="89816" y="133160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9" name="任意多边形: 形状 818">
                <a:extLst>
                  <a:ext uri="{FF2B5EF4-FFF2-40B4-BE49-F238E27FC236}">
                    <a16:creationId xmlns:a16="http://schemas.microsoft.com/office/drawing/2014/main" id="{5578F6BC-364C-B7A4-B500-C9E0B1C866DD}"/>
                  </a:ext>
                </a:extLst>
              </p:cNvPr>
              <p:cNvSpPr/>
              <p:nvPr/>
            </p:nvSpPr>
            <p:spPr>
              <a:xfrm>
                <a:off x="2186558" y="4553191"/>
                <a:ext cx="2094279" cy="88921"/>
              </a:xfrm>
              <a:custGeom>
                <a:avLst/>
                <a:gdLst>
                  <a:gd name="connsiteX0" fmla="*/ 1095224 w 2094279"/>
                  <a:gd name="connsiteY0" fmla="*/ 88598 h 88921"/>
                  <a:gd name="connsiteX1" fmla="*/ -85 w 2094279"/>
                  <a:gd name="connsiteY1" fmla="*/ 10125 h 88921"/>
                  <a:gd name="connsiteX2" fmla="*/ 64095 w 2094279"/>
                  <a:gd name="connsiteY2" fmla="*/ -324 h 88921"/>
                  <a:gd name="connsiteX3" fmla="*/ 1095561 w 2094279"/>
                  <a:gd name="connsiteY3" fmla="*/ 73833 h 88921"/>
                  <a:gd name="connsiteX4" fmla="*/ 2035678 w 2094279"/>
                  <a:gd name="connsiteY4" fmla="*/ 14507 h 88921"/>
                  <a:gd name="connsiteX5" fmla="*/ 2094195 w 2094279"/>
                  <a:gd name="connsiteY5" fmla="*/ 25833 h 88921"/>
                  <a:gd name="connsiteX6" fmla="*/ 1095224 w 2094279"/>
                  <a:gd name="connsiteY6" fmla="*/ 88598 h 88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279" h="88921">
                    <a:moveTo>
                      <a:pt x="1095224" y="88598"/>
                    </a:moveTo>
                    <a:cubicBezTo>
                      <a:pt x="678930" y="88598"/>
                      <a:pt x="289939" y="60755"/>
                      <a:pt x="-85" y="10125"/>
                    </a:cubicBezTo>
                    <a:lnTo>
                      <a:pt x="64095" y="-324"/>
                    </a:lnTo>
                    <a:cubicBezTo>
                      <a:pt x="337130" y="47339"/>
                      <a:pt x="703334" y="73833"/>
                      <a:pt x="1095561" y="73833"/>
                    </a:cubicBezTo>
                    <a:cubicBezTo>
                      <a:pt x="1440933" y="73833"/>
                      <a:pt x="1774778" y="52800"/>
                      <a:pt x="2035678" y="14507"/>
                    </a:cubicBezTo>
                    <a:lnTo>
                      <a:pt x="2094195" y="25833"/>
                    </a:lnTo>
                    <a:cubicBezTo>
                      <a:pt x="1816576" y="66215"/>
                      <a:pt x="1461900" y="88598"/>
                      <a:pt x="1095224" y="88598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0" name="任意多边形: 形状 819">
                <a:extLst>
                  <a:ext uri="{FF2B5EF4-FFF2-40B4-BE49-F238E27FC236}">
                    <a16:creationId xmlns:a16="http://schemas.microsoft.com/office/drawing/2014/main" id="{3F7C6F79-7312-B996-EA5B-2D4B5B96DE82}"/>
                  </a:ext>
                </a:extLst>
              </p:cNvPr>
              <p:cNvSpPr/>
              <p:nvPr/>
            </p:nvSpPr>
            <p:spPr>
              <a:xfrm>
                <a:off x="4456996" y="4385460"/>
                <a:ext cx="396338" cy="154315"/>
              </a:xfrm>
              <a:custGeom>
                <a:avLst/>
                <a:gdLst>
                  <a:gd name="connsiteX0" fmla="*/ 101039 w 396338"/>
                  <a:gd name="connsiteY0" fmla="*/ 153991 h 154315"/>
                  <a:gd name="connsiteX1" fmla="*/ -85 w 396338"/>
                  <a:gd name="connsiteY1" fmla="*/ 141721 h 154315"/>
                  <a:gd name="connsiteX2" fmla="*/ 271467 w 396338"/>
                  <a:gd name="connsiteY2" fmla="*/ -324 h 154315"/>
                  <a:gd name="connsiteX3" fmla="*/ 396254 w 396338"/>
                  <a:gd name="connsiteY3" fmla="*/ -324 h 154315"/>
                  <a:gd name="connsiteX4" fmla="*/ 101039 w 396338"/>
                  <a:gd name="connsiteY4" fmla="*/ 153991 h 154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6338" h="154315">
                    <a:moveTo>
                      <a:pt x="101039" y="153991"/>
                    </a:moveTo>
                    <a:lnTo>
                      <a:pt x="-85" y="141721"/>
                    </a:lnTo>
                    <a:cubicBezTo>
                      <a:pt x="177556" y="100126"/>
                      <a:pt x="271467" y="50979"/>
                      <a:pt x="271467" y="-324"/>
                    </a:cubicBezTo>
                    <a:lnTo>
                      <a:pt x="396254" y="-324"/>
                    </a:lnTo>
                    <a:cubicBezTo>
                      <a:pt x="396119" y="55429"/>
                      <a:pt x="294456" y="108755"/>
                      <a:pt x="101039" y="153991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1" name="任意多边形: 形状 820">
                <a:extLst>
                  <a:ext uri="{FF2B5EF4-FFF2-40B4-BE49-F238E27FC236}">
                    <a16:creationId xmlns:a16="http://schemas.microsoft.com/office/drawing/2014/main" id="{C77FE73A-EFE1-8E42-078E-B37F1F015BB1}"/>
                  </a:ext>
                </a:extLst>
              </p:cNvPr>
              <p:cNvSpPr/>
              <p:nvPr/>
            </p:nvSpPr>
            <p:spPr>
              <a:xfrm>
                <a:off x="3797330" y="4148087"/>
                <a:ext cx="836363" cy="130315"/>
              </a:xfrm>
              <a:custGeom>
                <a:avLst/>
                <a:gdLst>
                  <a:gd name="connsiteX0" fmla="*/ 756458 w 836363"/>
                  <a:gd name="connsiteY0" fmla="*/ 129991 h 130315"/>
                  <a:gd name="connsiteX1" fmla="*/ 535401 w 836363"/>
                  <a:gd name="connsiteY1" fmla="*/ 75586 h 130315"/>
                  <a:gd name="connsiteX2" fmla="*/ -85 w 836363"/>
                  <a:gd name="connsiteY2" fmla="*/ 13698 h 130315"/>
                  <a:gd name="connsiteX3" fmla="*/ 32073 w 836363"/>
                  <a:gd name="connsiteY3" fmla="*/ -324 h 130315"/>
                  <a:gd name="connsiteX4" fmla="*/ 601266 w 836363"/>
                  <a:gd name="connsiteY4" fmla="*/ 65474 h 130315"/>
                  <a:gd name="connsiteX5" fmla="*/ 836279 w 836363"/>
                  <a:gd name="connsiteY5" fmla="*/ 123317 h 130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6363" h="130315">
                    <a:moveTo>
                      <a:pt x="756458" y="129991"/>
                    </a:moveTo>
                    <a:cubicBezTo>
                      <a:pt x="684127" y="106746"/>
                      <a:pt x="610260" y="88571"/>
                      <a:pt x="535401" y="75586"/>
                    </a:cubicBezTo>
                    <a:cubicBezTo>
                      <a:pt x="387962" y="48620"/>
                      <a:pt x="202837" y="26912"/>
                      <a:pt x="-85" y="13698"/>
                    </a:cubicBezTo>
                    <a:lnTo>
                      <a:pt x="32073" y="-324"/>
                    </a:lnTo>
                    <a:cubicBezTo>
                      <a:pt x="247804" y="13766"/>
                      <a:pt x="444591" y="36485"/>
                      <a:pt x="601266" y="65474"/>
                    </a:cubicBezTo>
                    <a:cubicBezTo>
                      <a:pt x="680858" y="79254"/>
                      <a:pt x="759384" y="98582"/>
                      <a:pt x="836279" y="123317"/>
                    </a:cubicBezTo>
                    <a:close/>
                  </a:path>
                </a:pathLst>
              </a:custGeom>
              <a:solidFill>
                <a:srgbClr val="F9FAFC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2" name="任意多边形: 形状 821">
                <a:extLst>
                  <a:ext uri="{FF2B5EF4-FFF2-40B4-BE49-F238E27FC236}">
                    <a16:creationId xmlns:a16="http://schemas.microsoft.com/office/drawing/2014/main" id="{AA555A7D-91DA-52D4-969A-50D0203457FC}"/>
                  </a:ext>
                </a:extLst>
              </p:cNvPr>
              <p:cNvSpPr/>
              <p:nvPr/>
            </p:nvSpPr>
            <p:spPr>
              <a:xfrm>
                <a:off x="2180423" y="4200065"/>
                <a:ext cx="2202887" cy="371260"/>
              </a:xfrm>
              <a:custGeom>
                <a:avLst/>
                <a:gdLst>
                  <a:gd name="connsiteX0" fmla="*/ 1101359 w 2202887"/>
                  <a:gd name="connsiteY0" fmla="*/ 370936 h 371260"/>
                  <a:gd name="connsiteX1" fmla="*/ -85 w 2202887"/>
                  <a:gd name="connsiteY1" fmla="*/ 185340 h 371260"/>
                  <a:gd name="connsiteX2" fmla="*/ 1101359 w 2202887"/>
                  <a:gd name="connsiteY2" fmla="*/ -324 h 371260"/>
                  <a:gd name="connsiteX3" fmla="*/ 2202802 w 2202887"/>
                  <a:gd name="connsiteY3" fmla="*/ 185340 h 371260"/>
                  <a:gd name="connsiteX4" fmla="*/ 1101359 w 2202887"/>
                  <a:gd name="connsiteY4" fmla="*/ 370936 h 371260"/>
                  <a:gd name="connsiteX5" fmla="*/ 1101359 w 2202887"/>
                  <a:gd name="connsiteY5" fmla="*/ 2642 h 371260"/>
                  <a:gd name="connsiteX6" fmla="*/ 17780 w 2202887"/>
                  <a:gd name="connsiteY6" fmla="*/ 185340 h 371260"/>
                  <a:gd name="connsiteX7" fmla="*/ 1101359 w 2202887"/>
                  <a:gd name="connsiteY7" fmla="*/ 367970 h 371260"/>
                  <a:gd name="connsiteX8" fmla="*/ 2185004 w 2202887"/>
                  <a:gd name="connsiteY8" fmla="*/ 185340 h 371260"/>
                  <a:gd name="connsiteX9" fmla="*/ 1101359 w 2202887"/>
                  <a:gd name="connsiteY9" fmla="*/ 2372 h 37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2887" h="371260">
                    <a:moveTo>
                      <a:pt x="1101359" y="370936"/>
                    </a:moveTo>
                    <a:cubicBezTo>
                      <a:pt x="494075" y="370936"/>
                      <a:pt x="-85" y="287677"/>
                      <a:pt x="-85" y="185340"/>
                    </a:cubicBezTo>
                    <a:cubicBezTo>
                      <a:pt x="-85" y="83002"/>
                      <a:pt x="494075" y="-324"/>
                      <a:pt x="1101359" y="-324"/>
                    </a:cubicBezTo>
                    <a:cubicBezTo>
                      <a:pt x="1708642" y="-324"/>
                      <a:pt x="2202802" y="82935"/>
                      <a:pt x="2202802" y="185340"/>
                    </a:cubicBezTo>
                    <a:cubicBezTo>
                      <a:pt x="2202802" y="287745"/>
                      <a:pt x="1708508" y="370936"/>
                      <a:pt x="1101359" y="370936"/>
                    </a:cubicBezTo>
                    <a:close/>
                    <a:moveTo>
                      <a:pt x="1101359" y="2642"/>
                    </a:moveTo>
                    <a:cubicBezTo>
                      <a:pt x="503850" y="2642"/>
                      <a:pt x="17780" y="84620"/>
                      <a:pt x="17780" y="185340"/>
                    </a:cubicBezTo>
                    <a:cubicBezTo>
                      <a:pt x="17780" y="286060"/>
                      <a:pt x="503850" y="367970"/>
                      <a:pt x="1101359" y="367970"/>
                    </a:cubicBezTo>
                    <a:cubicBezTo>
                      <a:pt x="1698867" y="367970"/>
                      <a:pt x="2185004" y="285992"/>
                      <a:pt x="2185004" y="185340"/>
                    </a:cubicBezTo>
                    <a:cubicBezTo>
                      <a:pt x="2185004" y="84687"/>
                      <a:pt x="1698665" y="2372"/>
                      <a:pt x="1101359" y="2372"/>
                    </a:cubicBezTo>
                    <a:close/>
                  </a:path>
                </a:pathLst>
              </a:custGeom>
              <a:solidFill>
                <a:srgbClr val="3CD6FF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3" name="任意多边形: 形状 822">
                <a:extLst>
                  <a:ext uri="{FF2B5EF4-FFF2-40B4-BE49-F238E27FC236}">
                    <a16:creationId xmlns:a16="http://schemas.microsoft.com/office/drawing/2014/main" id="{F0ECAD21-810B-3652-1EF3-A47AC84F2E4D}"/>
                  </a:ext>
                </a:extLst>
              </p:cNvPr>
              <p:cNvSpPr/>
              <p:nvPr/>
            </p:nvSpPr>
            <p:spPr>
              <a:xfrm>
                <a:off x="1425026" y="4072045"/>
                <a:ext cx="3715760" cy="626764"/>
              </a:xfrm>
              <a:custGeom>
                <a:avLst/>
                <a:gdLst>
                  <a:gd name="connsiteX0" fmla="*/ 1855542 w 3715760"/>
                  <a:gd name="connsiteY0" fmla="*/ 626440 h 626764"/>
                  <a:gd name="connsiteX1" fmla="*/ -85 w 3715760"/>
                  <a:gd name="connsiteY1" fmla="*/ 328933 h 626764"/>
                  <a:gd name="connsiteX2" fmla="*/ 17713 w 3715760"/>
                  <a:gd name="connsiteY2" fmla="*/ 328933 h 626764"/>
                  <a:gd name="connsiteX3" fmla="*/ 1949857 w 3715760"/>
                  <a:gd name="connsiteY3" fmla="*/ 623137 h 626764"/>
                  <a:gd name="connsiteX4" fmla="*/ 3695461 w 3715760"/>
                  <a:gd name="connsiteY4" fmla="*/ 297449 h 626764"/>
                  <a:gd name="connsiteX5" fmla="*/ 3090334 w 3715760"/>
                  <a:gd name="connsiteY5" fmla="*/ 82999 h 626764"/>
                  <a:gd name="connsiteX6" fmla="*/ 1763317 w 3715760"/>
                  <a:gd name="connsiteY6" fmla="*/ 3111 h 626764"/>
                  <a:gd name="connsiteX7" fmla="*/ 1762373 w 3715760"/>
                  <a:gd name="connsiteY7" fmla="*/ 77 h 626764"/>
                  <a:gd name="connsiteX8" fmla="*/ 3102267 w 3715760"/>
                  <a:gd name="connsiteY8" fmla="*/ 80639 h 626764"/>
                  <a:gd name="connsiteX9" fmla="*/ 3713259 w 3715760"/>
                  <a:gd name="connsiteY9" fmla="*/ 297180 h 626764"/>
                  <a:gd name="connsiteX10" fmla="*/ 1950734 w 3715760"/>
                  <a:gd name="connsiteY10" fmla="*/ 626036 h 626764"/>
                  <a:gd name="connsiteX11" fmla="*/ 1855542 w 3715760"/>
                  <a:gd name="connsiteY11" fmla="*/ 626440 h 626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15760" h="626764">
                    <a:moveTo>
                      <a:pt x="1855542" y="626440"/>
                    </a:moveTo>
                    <a:cubicBezTo>
                      <a:pt x="873155" y="626440"/>
                      <a:pt x="50207" y="496125"/>
                      <a:pt x="-85" y="328933"/>
                    </a:cubicBezTo>
                    <a:lnTo>
                      <a:pt x="17713" y="328933"/>
                    </a:lnTo>
                    <a:cubicBezTo>
                      <a:pt x="69151" y="499833"/>
                      <a:pt x="936324" y="631834"/>
                      <a:pt x="1949857" y="623137"/>
                    </a:cubicBezTo>
                    <a:cubicBezTo>
                      <a:pt x="2963390" y="614440"/>
                      <a:pt x="3746900" y="468080"/>
                      <a:pt x="3695461" y="297449"/>
                    </a:cubicBezTo>
                    <a:cubicBezTo>
                      <a:pt x="3670585" y="214797"/>
                      <a:pt x="3455662" y="138684"/>
                      <a:pt x="3090334" y="82999"/>
                    </a:cubicBezTo>
                    <a:cubicBezTo>
                      <a:pt x="2725007" y="27313"/>
                      <a:pt x="2253836" y="-1137"/>
                      <a:pt x="1763317" y="3111"/>
                    </a:cubicBezTo>
                    <a:lnTo>
                      <a:pt x="1762373" y="77"/>
                    </a:lnTo>
                    <a:cubicBezTo>
                      <a:pt x="2257679" y="-4103"/>
                      <a:pt x="2733164" y="24481"/>
                      <a:pt x="3102267" y="80639"/>
                    </a:cubicBezTo>
                    <a:cubicBezTo>
                      <a:pt x="3471370" y="136797"/>
                      <a:pt x="3688113" y="213719"/>
                      <a:pt x="3713259" y="297180"/>
                    </a:cubicBezTo>
                    <a:cubicBezTo>
                      <a:pt x="3765169" y="469765"/>
                      <a:pt x="2974514" y="617272"/>
                      <a:pt x="1950734" y="626036"/>
                    </a:cubicBezTo>
                    <a:cubicBezTo>
                      <a:pt x="1918913" y="626306"/>
                      <a:pt x="1887093" y="626440"/>
                      <a:pt x="1855542" y="626440"/>
                    </a:cubicBezTo>
                    <a:close/>
                  </a:path>
                </a:pathLst>
              </a:custGeom>
              <a:solidFill>
                <a:srgbClr val="3CD6FF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24" name="图形 806">
                <a:extLst>
                  <a:ext uri="{FF2B5EF4-FFF2-40B4-BE49-F238E27FC236}">
                    <a16:creationId xmlns:a16="http://schemas.microsoft.com/office/drawing/2014/main" id="{3382E327-3444-ABC0-DF1E-DA244F1765B7}"/>
                  </a:ext>
                </a:extLst>
              </p:cNvPr>
              <p:cNvGrpSpPr/>
              <p:nvPr/>
            </p:nvGrpSpPr>
            <p:grpSpPr>
              <a:xfrm>
                <a:off x="3709082" y="4309010"/>
                <a:ext cx="611059" cy="233934"/>
                <a:chOff x="3709082" y="4309010"/>
                <a:chExt cx="611059" cy="233934"/>
              </a:xfrm>
              <a:solidFill>
                <a:srgbClr val="3CD6FF"/>
              </a:solidFill>
            </p:grpSpPr>
            <p:sp>
              <p:nvSpPr>
                <p:cNvPr id="825" name="任意多边形: 形状 824">
                  <a:extLst>
                    <a:ext uri="{FF2B5EF4-FFF2-40B4-BE49-F238E27FC236}">
                      <a16:creationId xmlns:a16="http://schemas.microsoft.com/office/drawing/2014/main" id="{14984F85-F7DA-578B-0176-DDB61BB3E376}"/>
                    </a:ext>
                  </a:extLst>
                </p:cNvPr>
                <p:cNvSpPr/>
                <p:nvPr/>
              </p:nvSpPr>
              <p:spPr>
                <a:xfrm>
                  <a:off x="4162995" y="4309010"/>
                  <a:ext cx="58854" cy="6269"/>
                </a:xfrm>
                <a:custGeom>
                  <a:avLst/>
                  <a:gdLst>
                    <a:gd name="connsiteX0" fmla="*/ 5326 w 58854"/>
                    <a:gd name="connsiteY0" fmla="*/ 6270 h 6269"/>
                    <a:gd name="connsiteX1" fmla="*/ 0 w 58854"/>
                    <a:gd name="connsiteY1" fmla="*/ 4382 h 6269"/>
                    <a:gd name="connsiteX2" fmla="*/ 53259 w 58854"/>
                    <a:gd name="connsiteY2" fmla="*/ 0 h 6269"/>
                    <a:gd name="connsiteX3" fmla="*/ 58854 w 58854"/>
                    <a:gd name="connsiteY3" fmla="*/ 2023 h 6269"/>
                    <a:gd name="connsiteX4" fmla="*/ 5326 w 58854"/>
                    <a:gd name="connsiteY4" fmla="*/ 6270 h 6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54" h="6269">
                      <a:moveTo>
                        <a:pt x="5326" y="6270"/>
                      </a:moveTo>
                      <a:lnTo>
                        <a:pt x="0" y="4382"/>
                      </a:lnTo>
                      <a:lnTo>
                        <a:pt x="53259" y="0"/>
                      </a:lnTo>
                      <a:lnTo>
                        <a:pt x="58854" y="2023"/>
                      </a:lnTo>
                      <a:lnTo>
                        <a:pt x="5326" y="6270"/>
                      </a:lnTo>
                      <a:close/>
                    </a:path>
                  </a:pathLst>
                </a:custGeom>
                <a:grpFill/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6" name="任意多边形: 形状 825">
                  <a:extLst>
                    <a:ext uri="{FF2B5EF4-FFF2-40B4-BE49-F238E27FC236}">
                      <a16:creationId xmlns:a16="http://schemas.microsoft.com/office/drawing/2014/main" id="{FDB1294C-E850-7269-2FE1-FD263AF6F067}"/>
                    </a:ext>
                  </a:extLst>
                </p:cNvPr>
                <p:cNvSpPr/>
                <p:nvPr/>
              </p:nvSpPr>
              <p:spPr>
                <a:xfrm>
                  <a:off x="3758094" y="4318044"/>
                  <a:ext cx="562047" cy="220383"/>
                </a:xfrm>
                <a:custGeom>
                  <a:avLst/>
                  <a:gdLst>
                    <a:gd name="connsiteX0" fmla="*/ 28702 w 562047"/>
                    <a:gd name="connsiteY0" fmla="*/ 220059 h 220383"/>
                    <a:gd name="connsiteX1" fmla="*/ -85 w 562047"/>
                    <a:gd name="connsiteY1" fmla="*/ 211295 h 220383"/>
                    <a:gd name="connsiteX2" fmla="*/ 21623 w 562047"/>
                    <a:gd name="connsiteY2" fmla="*/ 209205 h 220383"/>
                    <a:gd name="connsiteX3" fmla="*/ 51691 w 562047"/>
                    <a:gd name="connsiteY3" fmla="*/ 217834 h 220383"/>
                    <a:gd name="connsiteX4" fmla="*/ 89376 w 562047"/>
                    <a:gd name="connsiteY4" fmla="*/ 213857 h 220383"/>
                    <a:gd name="connsiteX5" fmla="*/ 57151 w 562047"/>
                    <a:gd name="connsiteY5" fmla="*/ 205767 h 220383"/>
                    <a:gd name="connsiteX6" fmla="*/ 77983 w 562047"/>
                    <a:gd name="connsiteY6" fmla="*/ 203407 h 220383"/>
                    <a:gd name="connsiteX7" fmla="*/ 111691 w 562047"/>
                    <a:gd name="connsiteY7" fmla="*/ 211632 h 220383"/>
                    <a:gd name="connsiteX8" fmla="*/ 147556 w 562047"/>
                    <a:gd name="connsiteY8" fmla="*/ 207115 h 220383"/>
                    <a:gd name="connsiteX9" fmla="*/ 111893 w 562047"/>
                    <a:gd name="connsiteY9" fmla="*/ 199025 h 220383"/>
                    <a:gd name="connsiteX10" fmla="*/ 131781 w 562047"/>
                    <a:gd name="connsiteY10" fmla="*/ 196396 h 220383"/>
                    <a:gd name="connsiteX11" fmla="*/ 168590 w 562047"/>
                    <a:gd name="connsiteY11" fmla="*/ 204216 h 220383"/>
                    <a:gd name="connsiteX12" fmla="*/ 202702 w 562047"/>
                    <a:gd name="connsiteY12" fmla="*/ 199632 h 220383"/>
                    <a:gd name="connsiteX13" fmla="*/ 164141 w 562047"/>
                    <a:gd name="connsiteY13" fmla="*/ 192284 h 220383"/>
                    <a:gd name="connsiteX14" fmla="*/ 182882 w 562047"/>
                    <a:gd name="connsiteY14" fmla="*/ 189452 h 220383"/>
                    <a:gd name="connsiteX15" fmla="*/ 222793 w 562047"/>
                    <a:gd name="connsiteY15" fmla="*/ 196868 h 220383"/>
                    <a:gd name="connsiteX16" fmla="*/ 254613 w 562047"/>
                    <a:gd name="connsiteY16" fmla="*/ 191475 h 220383"/>
                    <a:gd name="connsiteX17" fmla="*/ 212815 w 562047"/>
                    <a:gd name="connsiteY17" fmla="*/ 184396 h 220383"/>
                    <a:gd name="connsiteX18" fmla="*/ 230343 w 562047"/>
                    <a:gd name="connsiteY18" fmla="*/ 181430 h 220383"/>
                    <a:gd name="connsiteX19" fmla="*/ 273152 w 562047"/>
                    <a:gd name="connsiteY19" fmla="*/ 188171 h 220383"/>
                    <a:gd name="connsiteX20" fmla="*/ 303152 w 562047"/>
                    <a:gd name="connsiteY20" fmla="*/ 182778 h 220383"/>
                    <a:gd name="connsiteX21" fmla="*/ 258523 w 562047"/>
                    <a:gd name="connsiteY21" fmla="*/ 176036 h 220383"/>
                    <a:gd name="connsiteX22" fmla="*/ 274838 w 562047"/>
                    <a:gd name="connsiteY22" fmla="*/ 172800 h 220383"/>
                    <a:gd name="connsiteX23" fmla="*/ 320344 w 562047"/>
                    <a:gd name="connsiteY23" fmla="*/ 179205 h 220383"/>
                    <a:gd name="connsiteX24" fmla="*/ 347984 w 562047"/>
                    <a:gd name="connsiteY24" fmla="*/ 173542 h 220383"/>
                    <a:gd name="connsiteX25" fmla="*/ 300793 w 562047"/>
                    <a:gd name="connsiteY25" fmla="*/ 167542 h 220383"/>
                    <a:gd name="connsiteX26" fmla="*/ 315759 w 562047"/>
                    <a:gd name="connsiteY26" fmla="*/ 164104 h 220383"/>
                    <a:gd name="connsiteX27" fmla="*/ 363759 w 562047"/>
                    <a:gd name="connsiteY27" fmla="*/ 169969 h 220383"/>
                    <a:gd name="connsiteX28" fmla="*/ 347984 w 562047"/>
                    <a:gd name="connsiteY28" fmla="*/ 173474 h 220383"/>
                    <a:gd name="connsiteX29" fmla="*/ 389040 w 562047"/>
                    <a:gd name="connsiteY29" fmla="*/ 163834 h 220383"/>
                    <a:gd name="connsiteX30" fmla="*/ 339422 w 562047"/>
                    <a:gd name="connsiteY30" fmla="*/ 158576 h 220383"/>
                    <a:gd name="connsiteX31" fmla="*/ 352905 w 562047"/>
                    <a:gd name="connsiteY31" fmla="*/ 155002 h 220383"/>
                    <a:gd name="connsiteX32" fmla="*/ 403131 w 562047"/>
                    <a:gd name="connsiteY32" fmla="*/ 160261 h 220383"/>
                    <a:gd name="connsiteX33" fmla="*/ 389040 w 562047"/>
                    <a:gd name="connsiteY33" fmla="*/ 163766 h 220383"/>
                    <a:gd name="connsiteX34" fmla="*/ 426052 w 562047"/>
                    <a:gd name="connsiteY34" fmla="*/ 153654 h 220383"/>
                    <a:gd name="connsiteX35" fmla="*/ 374479 w 562047"/>
                    <a:gd name="connsiteY35" fmla="*/ 148733 h 220383"/>
                    <a:gd name="connsiteX36" fmla="*/ 386613 w 562047"/>
                    <a:gd name="connsiteY36" fmla="*/ 145092 h 220383"/>
                    <a:gd name="connsiteX37" fmla="*/ 438861 w 562047"/>
                    <a:gd name="connsiteY37" fmla="*/ 149812 h 220383"/>
                    <a:gd name="connsiteX38" fmla="*/ 426052 w 562047"/>
                    <a:gd name="connsiteY38" fmla="*/ 153587 h 220383"/>
                    <a:gd name="connsiteX39" fmla="*/ 458883 w 562047"/>
                    <a:gd name="connsiteY39" fmla="*/ 143070 h 220383"/>
                    <a:gd name="connsiteX40" fmla="*/ 405490 w 562047"/>
                    <a:gd name="connsiteY40" fmla="*/ 138755 h 220383"/>
                    <a:gd name="connsiteX41" fmla="*/ 416074 w 562047"/>
                    <a:gd name="connsiteY41" fmla="*/ 134912 h 220383"/>
                    <a:gd name="connsiteX42" fmla="*/ 470007 w 562047"/>
                    <a:gd name="connsiteY42" fmla="*/ 139025 h 220383"/>
                    <a:gd name="connsiteX43" fmla="*/ 487401 w 562047"/>
                    <a:gd name="connsiteY43" fmla="*/ 132148 h 220383"/>
                    <a:gd name="connsiteX44" fmla="*/ 432389 w 562047"/>
                    <a:gd name="connsiteY44" fmla="*/ 128440 h 220383"/>
                    <a:gd name="connsiteX45" fmla="*/ 441355 w 562047"/>
                    <a:gd name="connsiteY45" fmla="*/ 124530 h 220383"/>
                    <a:gd name="connsiteX46" fmla="*/ 496906 w 562047"/>
                    <a:gd name="connsiteY46" fmla="*/ 127969 h 220383"/>
                    <a:gd name="connsiteX47" fmla="*/ 511468 w 562047"/>
                    <a:gd name="connsiteY47" fmla="*/ 120890 h 220383"/>
                    <a:gd name="connsiteX48" fmla="*/ 455108 w 562047"/>
                    <a:gd name="connsiteY48" fmla="*/ 117856 h 220383"/>
                    <a:gd name="connsiteX49" fmla="*/ 462457 w 562047"/>
                    <a:gd name="connsiteY49" fmla="*/ 113811 h 220383"/>
                    <a:gd name="connsiteX50" fmla="*/ 519288 w 562047"/>
                    <a:gd name="connsiteY50" fmla="*/ 116643 h 220383"/>
                    <a:gd name="connsiteX51" fmla="*/ 530951 w 562047"/>
                    <a:gd name="connsiteY51" fmla="*/ 109429 h 220383"/>
                    <a:gd name="connsiteX52" fmla="*/ 473445 w 562047"/>
                    <a:gd name="connsiteY52" fmla="*/ 107002 h 220383"/>
                    <a:gd name="connsiteX53" fmla="*/ 479243 w 562047"/>
                    <a:gd name="connsiteY53" fmla="*/ 102890 h 220383"/>
                    <a:gd name="connsiteX54" fmla="*/ 537019 w 562047"/>
                    <a:gd name="connsiteY54" fmla="*/ 105047 h 220383"/>
                    <a:gd name="connsiteX55" fmla="*/ 530951 w 562047"/>
                    <a:gd name="connsiteY55" fmla="*/ 109362 h 220383"/>
                    <a:gd name="connsiteX56" fmla="*/ 545783 w 562047"/>
                    <a:gd name="connsiteY56" fmla="*/ 97766 h 220383"/>
                    <a:gd name="connsiteX57" fmla="*/ 487468 w 562047"/>
                    <a:gd name="connsiteY57" fmla="*/ 96013 h 220383"/>
                    <a:gd name="connsiteX58" fmla="*/ 491580 w 562047"/>
                    <a:gd name="connsiteY58" fmla="*/ 91834 h 220383"/>
                    <a:gd name="connsiteX59" fmla="*/ 550165 w 562047"/>
                    <a:gd name="connsiteY59" fmla="*/ 93317 h 220383"/>
                    <a:gd name="connsiteX60" fmla="*/ 545783 w 562047"/>
                    <a:gd name="connsiteY60" fmla="*/ 97901 h 220383"/>
                    <a:gd name="connsiteX61" fmla="*/ 555895 w 562047"/>
                    <a:gd name="connsiteY61" fmla="*/ 85901 h 220383"/>
                    <a:gd name="connsiteX62" fmla="*/ 496974 w 562047"/>
                    <a:gd name="connsiteY62" fmla="*/ 84822 h 220383"/>
                    <a:gd name="connsiteX63" fmla="*/ 499400 w 562047"/>
                    <a:gd name="connsiteY63" fmla="*/ 80575 h 220383"/>
                    <a:gd name="connsiteX64" fmla="*/ 558457 w 562047"/>
                    <a:gd name="connsiteY64" fmla="*/ 81451 h 220383"/>
                    <a:gd name="connsiteX65" fmla="*/ 555895 w 562047"/>
                    <a:gd name="connsiteY65" fmla="*/ 85833 h 220383"/>
                    <a:gd name="connsiteX66" fmla="*/ 561221 w 562047"/>
                    <a:gd name="connsiteY66" fmla="*/ 73968 h 220383"/>
                    <a:gd name="connsiteX67" fmla="*/ 502030 w 562047"/>
                    <a:gd name="connsiteY67" fmla="*/ 73564 h 220383"/>
                    <a:gd name="connsiteX68" fmla="*/ 502704 w 562047"/>
                    <a:gd name="connsiteY68" fmla="*/ 69317 h 220383"/>
                    <a:gd name="connsiteX69" fmla="*/ 561963 w 562047"/>
                    <a:gd name="connsiteY69" fmla="*/ 69317 h 220383"/>
                    <a:gd name="connsiteX70" fmla="*/ 561221 w 562047"/>
                    <a:gd name="connsiteY70" fmla="*/ 73901 h 220383"/>
                    <a:gd name="connsiteX71" fmla="*/ 502434 w 562047"/>
                    <a:gd name="connsiteY71" fmla="*/ 62305 h 220383"/>
                    <a:gd name="connsiteX72" fmla="*/ 501423 w 562047"/>
                    <a:gd name="connsiteY72" fmla="*/ 58058 h 220383"/>
                    <a:gd name="connsiteX73" fmla="*/ 560614 w 562047"/>
                    <a:gd name="connsiteY73" fmla="*/ 57519 h 220383"/>
                    <a:gd name="connsiteX74" fmla="*/ 561693 w 562047"/>
                    <a:gd name="connsiteY74" fmla="*/ 62036 h 220383"/>
                    <a:gd name="connsiteX75" fmla="*/ 498322 w 562047"/>
                    <a:gd name="connsiteY75" fmla="*/ 51047 h 220383"/>
                    <a:gd name="connsiteX76" fmla="*/ 495558 w 562047"/>
                    <a:gd name="connsiteY76" fmla="*/ 46867 h 220383"/>
                    <a:gd name="connsiteX77" fmla="*/ 554412 w 562047"/>
                    <a:gd name="connsiteY77" fmla="*/ 45653 h 220383"/>
                    <a:gd name="connsiteX78" fmla="*/ 557311 w 562047"/>
                    <a:gd name="connsiteY78" fmla="*/ 50103 h 220383"/>
                    <a:gd name="connsiteX79" fmla="*/ 489558 w 562047"/>
                    <a:gd name="connsiteY79" fmla="*/ 39856 h 220383"/>
                    <a:gd name="connsiteX80" fmla="*/ 485108 w 562047"/>
                    <a:gd name="connsiteY80" fmla="*/ 35743 h 220383"/>
                    <a:gd name="connsiteX81" fmla="*/ 543288 w 562047"/>
                    <a:gd name="connsiteY81" fmla="*/ 33788 h 220383"/>
                    <a:gd name="connsiteX82" fmla="*/ 548008 w 562047"/>
                    <a:gd name="connsiteY82" fmla="*/ 38238 h 220383"/>
                    <a:gd name="connsiteX83" fmla="*/ 476075 w 562047"/>
                    <a:gd name="connsiteY83" fmla="*/ 28867 h 220383"/>
                    <a:gd name="connsiteX84" fmla="*/ 469872 w 562047"/>
                    <a:gd name="connsiteY84" fmla="*/ 24754 h 220383"/>
                    <a:gd name="connsiteX85" fmla="*/ 527176 w 562047"/>
                    <a:gd name="connsiteY85" fmla="*/ 22193 h 220383"/>
                    <a:gd name="connsiteX86" fmla="*/ 533917 w 562047"/>
                    <a:gd name="connsiteY86" fmla="*/ 26507 h 220383"/>
                    <a:gd name="connsiteX87" fmla="*/ 458277 w 562047"/>
                    <a:gd name="connsiteY87" fmla="*/ 17946 h 220383"/>
                    <a:gd name="connsiteX88" fmla="*/ 450524 w 562047"/>
                    <a:gd name="connsiteY88" fmla="*/ 13968 h 220383"/>
                    <a:gd name="connsiteX89" fmla="*/ 506614 w 562047"/>
                    <a:gd name="connsiteY89" fmla="*/ 10732 h 220383"/>
                    <a:gd name="connsiteX90" fmla="*/ 514839 w 562047"/>
                    <a:gd name="connsiteY90" fmla="*/ 14979 h 220383"/>
                    <a:gd name="connsiteX91" fmla="*/ 436164 w 562047"/>
                    <a:gd name="connsiteY91" fmla="*/ 7361 h 220383"/>
                    <a:gd name="connsiteX92" fmla="*/ 427063 w 562047"/>
                    <a:gd name="connsiteY92" fmla="*/ 3518 h 220383"/>
                    <a:gd name="connsiteX93" fmla="*/ 481670 w 562047"/>
                    <a:gd name="connsiteY93" fmla="*/ -324 h 220383"/>
                    <a:gd name="connsiteX94" fmla="*/ 491648 w 562047"/>
                    <a:gd name="connsiteY94" fmla="*/ 3855 h 220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62047" h="220383">
                      <a:moveTo>
                        <a:pt x="28702" y="220059"/>
                      </a:moveTo>
                      <a:lnTo>
                        <a:pt x="-85" y="211295"/>
                      </a:lnTo>
                      <a:lnTo>
                        <a:pt x="21623" y="209205"/>
                      </a:lnTo>
                      <a:lnTo>
                        <a:pt x="51691" y="217834"/>
                      </a:lnTo>
                      <a:close/>
                      <a:moveTo>
                        <a:pt x="89376" y="213857"/>
                      </a:moveTo>
                      <a:lnTo>
                        <a:pt x="57151" y="205767"/>
                      </a:lnTo>
                      <a:lnTo>
                        <a:pt x="77983" y="203407"/>
                      </a:lnTo>
                      <a:lnTo>
                        <a:pt x="111691" y="211632"/>
                      </a:lnTo>
                      <a:close/>
                      <a:moveTo>
                        <a:pt x="147556" y="207115"/>
                      </a:moveTo>
                      <a:lnTo>
                        <a:pt x="111893" y="199025"/>
                      </a:lnTo>
                      <a:lnTo>
                        <a:pt x="131781" y="196396"/>
                      </a:lnTo>
                      <a:lnTo>
                        <a:pt x="168590" y="204216"/>
                      </a:lnTo>
                      <a:close/>
                      <a:moveTo>
                        <a:pt x="202702" y="199632"/>
                      </a:moveTo>
                      <a:lnTo>
                        <a:pt x="164141" y="192284"/>
                      </a:lnTo>
                      <a:lnTo>
                        <a:pt x="182882" y="189452"/>
                      </a:lnTo>
                      <a:lnTo>
                        <a:pt x="222793" y="196868"/>
                      </a:lnTo>
                      <a:close/>
                      <a:moveTo>
                        <a:pt x="254613" y="191475"/>
                      </a:moveTo>
                      <a:lnTo>
                        <a:pt x="212815" y="184396"/>
                      </a:lnTo>
                      <a:lnTo>
                        <a:pt x="230343" y="181430"/>
                      </a:lnTo>
                      <a:lnTo>
                        <a:pt x="273152" y="188171"/>
                      </a:lnTo>
                      <a:close/>
                      <a:moveTo>
                        <a:pt x="303152" y="182778"/>
                      </a:moveTo>
                      <a:lnTo>
                        <a:pt x="258523" y="176036"/>
                      </a:lnTo>
                      <a:lnTo>
                        <a:pt x="274838" y="172800"/>
                      </a:lnTo>
                      <a:lnTo>
                        <a:pt x="320344" y="179205"/>
                      </a:lnTo>
                      <a:close/>
                      <a:moveTo>
                        <a:pt x="347984" y="173542"/>
                      </a:moveTo>
                      <a:lnTo>
                        <a:pt x="300793" y="167542"/>
                      </a:lnTo>
                      <a:lnTo>
                        <a:pt x="315759" y="164104"/>
                      </a:lnTo>
                      <a:lnTo>
                        <a:pt x="363759" y="169969"/>
                      </a:lnTo>
                      <a:cubicBezTo>
                        <a:pt x="358636" y="171115"/>
                        <a:pt x="353377" y="172059"/>
                        <a:pt x="347984" y="173474"/>
                      </a:cubicBezTo>
                      <a:close/>
                      <a:moveTo>
                        <a:pt x="389040" y="163834"/>
                      </a:moveTo>
                      <a:lnTo>
                        <a:pt x="339422" y="158576"/>
                      </a:lnTo>
                      <a:lnTo>
                        <a:pt x="352905" y="155002"/>
                      </a:lnTo>
                      <a:lnTo>
                        <a:pt x="403131" y="160261"/>
                      </a:lnTo>
                      <a:cubicBezTo>
                        <a:pt x="398681" y="161272"/>
                        <a:pt x="393894" y="162553"/>
                        <a:pt x="389040" y="163766"/>
                      </a:cubicBezTo>
                      <a:close/>
                      <a:moveTo>
                        <a:pt x="426052" y="153654"/>
                      </a:moveTo>
                      <a:lnTo>
                        <a:pt x="374479" y="148733"/>
                      </a:lnTo>
                      <a:lnTo>
                        <a:pt x="386613" y="145092"/>
                      </a:lnTo>
                      <a:lnTo>
                        <a:pt x="438861" y="149812"/>
                      </a:lnTo>
                      <a:cubicBezTo>
                        <a:pt x="434681" y="151025"/>
                        <a:pt x="430434" y="152306"/>
                        <a:pt x="426052" y="153587"/>
                      </a:cubicBezTo>
                      <a:close/>
                      <a:moveTo>
                        <a:pt x="458883" y="143070"/>
                      </a:moveTo>
                      <a:lnTo>
                        <a:pt x="405490" y="138755"/>
                      </a:lnTo>
                      <a:lnTo>
                        <a:pt x="416074" y="134912"/>
                      </a:lnTo>
                      <a:lnTo>
                        <a:pt x="470007" y="139025"/>
                      </a:lnTo>
                      <a:close/>
                      <a:moveTo>
                        <a:pt x="487401" y="132148"/>
                      </a:moveTo>
                      <a:lnTo>
                        <a:pt x="432389" y="128440"/>
                      </a:lnTo>
                      <a:lnTo>
                        <a:pt x="441355" y="124530"/>
                      </a:lnTo>
                      <a:lnTo>
                        <a:pt x="496906" y="127969"/>
                      </a:lnTo>
                      <a:close/>
                      <a:moveTo>
                        <a:pt x="511468" y="120890"/>
                      </a:moveTo>
                      <a:lnTo>
                        <a:pt x="455108" y="117856"/>
                      </a:lnTo>
                      <a:lnTo>
                        <a:pt x="462457" y="113811"/>
                      </a:lnTo>
                      <a:lnTo>
                        <a:pt x="519288" y="116643"/>
                      </a:lnTo>
                      <a:close/>
                      <a:moveTo>
                        <a:pt x="530951" y="109429"/>
                      </a:moveTo>
                      <a:lnTo>
                        <a:pt x="473445" y="107002"/>
                      </a:lnTo>
                      <a:cubicBezTo>
                        <a:pt x="475468" y="105654"/>
                        <a:pt x="477423" y="104238"/>
                        <a:pt x="479243" y="102890"/>
                      </a:cubicBezTo>
                      <a:lnTo>
                        <a:pt x="537019" y="105047"/>
                      </a:lnTo>
                      <a:cubicBezTo>
                        <a:pt x="534929" y="106463"/>
                        <a:pt x="533108" y="107879"/>
                        <a:pt x="530951" y="109362"/>
                      </a:cubicBezTo>
                      <a:close/>
                      <a:moveTo>
                        <a:pt x="545783" y="97766"/>
                      </a:moveTo>
                      <a:lnTo>
                        <a:pt x="487468" y="96013"/>
                      </a:lnTo>
                      <a:cubicBezTo>
                        <a:pt x="488951" y="94598"/>
                        <a:pt x="490299" y="93182"/>
                        <a:pt x="491580" y="91834"/>
                      </a:cubicBezTo>
                      <a:lnTo>
                        <a:pt x="550165" y="93317"/>
                      </a:lnTo>
                      <a:cubicBezTo>
                        <a:pt x="548817" y="94732"/>
                        <a:pt x="547334" y="96216"/>
                        <a:pt x="545783" y="97901"/>
                      </a:cubicBezTo>
                      <a:close/>
                      <a:moveTo>
                        <a:pt x="555895" y="85901"/>
                      </a:moveTo>
                      <a:lnTo>
                        <a:pt x="496974" y="84822"/>
                      </a:lnTo>
                      <a:cubicBezTo>
                        <a:pt x="497884" y="83467"/>
                        <a:pt x="498693" y="82045"/>
                        <a:pt x="499400" y="80575"/>
                      </a:cubicBezTo>
                      <a:lnTo>
                        <a:pt x="558457" y="81451"/>
                      </a:lnTo>
                      <a:cubicBezTo>
                        <a:pt x="557675" y="82955"/>
                        <a:pt x="556825" y="84418"/>
                        <a:pt x="555895" y="85833"/>
                      </a:cubicBezTo>
                      <a:close/>
                      <a:moveTo>
                        <a:pt x="561221" y="73968"/>
                      </a:moveTo>
                      <a:lnTo>
                        <a:pt x="502030" y="73564"/>
                      </a:lnTo>
                      <a:cubicBezTo>
                        <a:pt x="502354" y="72168"/>
                        <a:pt x="502576" y="70746"/>
                        <a:pt x="502704" y="69317"/>
                      </a:cubicBezTo>
                      <a:lnTo>
                        <a:pt x="561963" y="69317"/>
                      </a:lnTo>
                      <a:cubicBezTo>
                        <a:pt x="561821" y="70860"/>
                        <a:pt x="561572" y="72391"/>
                        <a:pt x="561221" y="73901"/>
                      </a:cubicBezTo>
                      <a:close/>
                      <a:moveTo>
                        <a:pt x="502434" y="62305"/>
                      </a:moveTo>
                      <a:cubicBezTo>
                        <a:pt x="502225" y="60863"/>
                        <a:pt x="501888" y="59440"/>
                        <a:pt x="501423" y="58058"/>
                      </a:cubicBezTo>
                      <a:lnTo>
                        <a:pt x="560614" y="57519"/>
                      </a:lnTo>
                      <a:cubicBezTo>
                        <a:pt x="561066" y="59002"/>
                        <a:pt x="561430" y="60512"/>
                        <a:pt x="561693" y="62036"/>
                      </a:cubicBezTo>
                      <a:close/>
                      <a:moveTo>
                        <a:pt x="498322" y="51047"/>
                      </a:moveTo>
                      <a:cubicBezTo>
                        <a:pt x="497513" y="49584"/>
                        <a:pt x="496589" y="48188"/>
                        <a:pt x="495558" y="46867"/>
                      </a:cubicBezTo>
                      <a:lnTo>
                        <a:pt x="554412" y="45653"/>
                      </a:lnTo>
                      <a:cubicBezTo>
                        <a:pt x="555423" y="47137"/>
                        <a:pt x="556435" y="48620"/>
                        <a:pt x="557311" y="50103"/>
                      </a:cubicBezTo>
                      <a:close/>
                      <a:moveTo>
                        <a:pt x="489558" y="39856"/>
                      </a:moveTo>
                      <a:cubicBezTo>
                        <a:pt x="488210" y="38507"/>
                        <a:pt x="486726" y="37092"/>
                        <a:pt x="485108" y="35743"/>
                      </a:cubicBezTo>
                      <a:lnTo>
                        <a:pt x="543288" y="33788"/>
                      </a:lnTo>
                      <a:cubicBezTo>
                        <a:pt x="544974" y="35271"/>
                        <a:pt x="546524" y="36754"/>
                        <a:pt x="548008" y="38238"/>
                      </a:cubicBezTo>
                      <a:close/>
                      <a:moveTo>
                        <a:pt x="476075" y="28867"/>
                      </a:moveTo>
                      <a:cubicBezTo>
                        <a:pt x="474119" y="27451"/>
                        <a:pt x="472030" y="26103"/>
                        <a:pt x="469872" y="24754"/>
                      </a:cubicBezTo>
                      <a:lnTo>
                        <a:pt x="527176" y="22193"/>
                      </a:lnTo>
                      <a:lnTo>
                        <a:pt x="533917" y="26507"/>
                      </a:lnTo>
                      <a:close/>
                      <a:moveTo>
                        <a:pt x="458277" y="17946"/>
                      </a:moveTo>
                      <a:cubicBezTo>
                        <a:pt x="455850" y="16597"/>
                        <a:pt x="453221" y="15249"/>
                        <a:pt x="450524" y="13968"/>
                      </a:cubicBezTo>
                      <a:lnTo>
                        <a:pt x="506614" y="10732"/>
                      </a:lnTo>
                      <a:lnTo>
                        <a:pt x="514839" y="14979"/>
                      </a:lnTo>
                      <a:close/>
                      <a:moveTo>
                        <a:pt x="436164" y="7361"/>
                      </a:moveTo>
                      <a:lnTo>
                        <a:pt x="427063" y="3518"/>
                      </a:lnTo>
                      <a:lnTo>
                        <a:pt x="481670" y="-324"/>
                      </a:lnTo>
                      <a:lnTo>
                        <a:pt x="491648" y="3855"/>
                      </a:lnTo>
                      <a:close/>
                    </a:path>
                  </a:pathLst>
                </a:custGeom>
                <a:grpFill/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7" name="任意多边形: 形状 826">
                  <a:extLst>
                    <a:ext uri="{FF2B5EF4-FFF2-40B4-BE49-F238E27FC236}">
                      <a16:creationId xmlns:a16="http://schemas.microsoft.com/office/drawing/2014/main" id="{5BFD23B7-1370-329F-B6F4-DA12690669F0}"/>
                    </a:ext>
                  </a:extLst>
                </p:cNvPr>
                <p:cNvSpPr/>
                <p:nvPr/>
              </p:nvSpPr>
              <p:spPr>
                <a:xfrm>
                  <a:off x="3709082" y="4533034"/>
                  <a:ext cx="37550" cy="9910"/>
                </a:xfrm>
                <a:custGeom>
                  <a:avLst/>
                  <a:gdLst>
                    <a:gd name="connsiteX0" fmla="*/ 25736 w 37550"/>
                    <a:gd name="connsiteY0" fmla="*/ 9586 h 9910"/>
                    <a:gd name="connsiteX1" fmla="*/ -85 w 37550"/>
                    <a:gd name="connsiteY1" fmla="*/ 619 h 9910"/>
                    <a:gd name="connsiteX2" fmla="*/ 10904 w 37550"/>
                    <a:gd name="connsiteY2" fmla="*/ -324 h 9910"/>
                    <a:gd name="connsiteX3" fmla="*/ 37466 w 37550"/>
                    <a:gd name="connsiteY3" fmla="*/ 8642 h 9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550" h="9910">
                      <a:moveTo>
                        <a:pt x="25736" y="9586"/>
                      </a:moveTo>
                      <a:lnTo>
                        <a:pt x="-85" y="619"/>
                      </a:lnTo>
                      <a:lnTo>
                        <a:pt x="10904" y="-324"/>
                      </a:lnTo>
                      <a:lnTo>
                        <a:pt x="37466" y="8642"/>
                      </a:lnTo>
                      <a:close/>
                    </a:path>
                  </a:pathLst>
                </a:custGeom>
                <a:grpFill/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28" name="任意多边形: 形状 827">
                <a:extLst>
                  <a:ext uri="{FF2B5EF4-FFF2-40B4-BE49-F238E27FC236}">
                    <a16:creationId xmlns:a16="http://schemas.microsoft.com/office/drawing/2014/main" id="{CB0930E4-6F5B-F8F3-F21C-E3B863A7BD3E}"/>
                  </a:ext>
                </a:extLst>
              </p:cNvPr>
              <p:cNvSpPr/>
              <p:nvPr/>
            </p:nvSpPr>
            <p:spPr>
              <a:xfrm>
                <a:off x="1279090" y="4048581"/>
                <a:ext cx="1902057" cy="354204"/>
              </a:xfrm>
              <a:custGeom>
                <a:avLst/>
                <a:gdLst>
                  <a:gd name="connsiteX0" fmla="*/ 2525 w 1902057"/>
                  <a:gd name="connsiteY0" fmla="*/ 353880 h 354204"/>
                  <a:gd name="connsiteX1" fmla="*/ 517247 w 1902057"/>
                  <a:gd name="connsiteY1" fmla="*/ 110643 h 354204"/>
                  <a:gd name="connsiteX2" fmla="*/ 1901029 w 1902057"/>
                  <a:gd name="connsiteY2" fmla="*/ -324 h 354204"/>
                  <a:gd name="connsiteX3" fmla="*/ 1901973 w 1902057"/>
                  <a:gd name="connsiteY3" fmla="*/ 2709 h 354204"/>
                  <a:gd name="connsiteX4" fmla="*/ 530460 w 1902057"/>
                  <a:gd name="connsiteY4" fmla="*/ 112598 h 354204"/>
                  <a:gd name="connsiteX5" fmla="*/ 20256 w 1902057"/>
                  <a:gd name="connsiteY5" fmla="*/ 353476 h 35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2057" h="354204">
                    <a:moveTo>
                      <a:pt x="2525" y="353880"/>
                    </a:moveTo>
                    <a:cubicBezTo>
                      <a:pt x="-24441" y="264015"/>
                      <a:pt x="158256" y="177587"/>
                      <a:pt x="517247" y="110643"/>
                    </a:cubicBezTo>
                    <a:cubicBezTo>
                      <a:pt x="876237" y="43698"/>
                      <a:pt x="1367700" y="4260"/>
                      <a:pt x="1901029" y="-324"/>
                    </a:cubicBezTo>
                    <a:lnTo>
                      <a:pt x="1901973" y="2709"/>
                    </a:lnTo>
                    <a:cubicBezTo>
                      <a:pt x="1373363" y="7226"/>
                      <a:pt x="886282" y="46260"/>
                      <a:pt x="530460" y="112598"/>
                    </a:cubicBezTo>
                    <a:cubicBezTo>
                      <a:pt x="174638" y="178935"/>
                      <a:pt x="-6306" y="264352"/>
                      <a:pt x="20256" y="353476"/>
                    </a:cubicBezTo>
                    <a:close/>
                  </a:path>
                </a:pathLst>
              </a:custGeom>
              <a:solidFill>
                <a:srgbClr val="3CD6FF"/>
              </a:solidFill>
              <a:ln w="67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29" name="图形 806">
                <a:extLst>
                  <a:ext uri="{FF2B5EF4-FFF2-40B4-BE49-F238E27FC236}">
                    <a16:creationId xmlns:a16="http://schemas.microsoft.com/office/drawing/2014/main" id="{D83B8B59-EF10-8B93-97AF-DA44C1BE5E43}"/>
                  </a:ext>
                </a:extLst>
              </p:cNvPr>
              <p:cNvGrpSpPr/>
              <p:nvPr/>
            </p:nvGrpSpPr>
            <p:grpSpPr>
              <a:xfrm>
                <a:off x="1793051" y="4256425"/>
                <a:ext cx="2818328" cy="634251"/>
                <a:chOff x="1793051" y="4256425"/>
                <a:chExt cx="2818328" cy="634251"/>
              </a:xfrm>
            </p:grpSpPr>
            <p:sp>
              <p:nvSpPr>
                <p:cNvPr id="830" name="任意多边形: 形状 829">
                  <a:extLst>
                    <a:ext uri="{FF2B5EF4-FFF2-40B4-BE49-F238E27FC236}">
                      <a16:creationId xmlns:a16="http://schemas.microsoft.com/office/drawing/2014/main" id="{2503523B-ED18-87D8-C9F5-52FD543F52D0}"/>
                    </a:ext>
                  </a:extLst>
                </p:cNvPr>
                <p:cNvSpPr/>
                <p:nvPr/>
              </p:nvSpPr>
              <p:spPr>
                <a:xfrm>
                  <a:off x="2033861" y="4353235"/>
                  <a:ext cx="1765424" cy="411306"/>
                </a:xfrm>
                <a:custGeom>
                  <a:avLst/>
                  <a:gdLst>
                    <a:gd name="connsiteX0" fmla="*/ 323647 w 1765424"/>
                    <a:gd name="connsiteY0" fmla="*/ 410982 h 411306"/>
                    <a:gd name="connsiteX1" fmla="*/ 559603 w 1765424"/>
                    <a:gd name="connsiteY1" fmla="*/ 355970 h 411306"/>
                    <a:gd name="connsiteX2" fmla="*/ 1765339 w 1765424"/>
                    <a:gd name="connsiteY2" fmla="*/ 75047 h 411306"/>
                    <a:gd name="connsiteX3" fmla="*/ 1020122 w 1765424"/>
                    <a:gd name="connsiteY3" fmla="*/ -324 h 411306"/>
                    <a:gd name="connsiteX4" fmla="*/ -85 w 1765424"/>
                    <a:gd name="connsiteY4" fmla="*/ 237318 h 411306"/>
                    <a:gd name="connsiteX5" fmla="*/ 323647 w 1765424"/>
                    <a:gd name="connsiteY5" fmla="*/ 410982 h 411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65424" h="411306">
                      <a:moveTo>
                        <a:pt x="323647" y="410982"/>
                      </a:moveTo>
                      <a:lnTo>
                        <a:pt x="559603" y="355970"/>
                      </a:lnTo>
                      <a:lnTo>
                        <a:pt x="1765339" y="75047"/>
                      </a:lnTo>
                      <a:cubicBezTo>
                        <a:pt x="1579204" y="28665"/>
                        <a:pt x="1314191" y="-324"/>
                        <a:pt x="1020122" y="-324"/>
                      </a:cubicBezTo>
                      <a:cubicBezTo>
                        <a:pt x="456659" y="-324"/>
                        <a:pt x="-85" y="106058"/>
                        <a:pt x="-85" y="237318"/>
                      </a:cubicBezTo>
                      <a:cubicBezTo>
                        <a:pt x="117" y="305880"/>
                        <a:pt x="124567" y="367566"/>
                        <a:pt x="323647" y="410982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1" name="任意多边形: 形状 830">
                  <a:extLst>
                    <a:ext uri="{FF2B5EF4-FFF2-40B4-BE49-F238E27FC236}">
                      <a16:creationId xmlns:a16="http://schemas.microsoft.com/office/drawing/2014/main" id="{0998975D-E10F-48F1-692F-2447E204607D}"/>
                    </a:ext>
                  </a:extLst>
                </p:cNvPr>
                <p:cNvSpPr/>
                <p:nvPr/>
              </p:nvSpPr>
              <p:spPr>
                <a:xfrm>
                  <a:off x="2625639" y="4407774"/>
                  <a:ext cx="1702457" cy="396609"/>
                </a:xfrm>
                <a:custGeom>
                  <a:avLst/>
                  <a:gdLst>
                    <a:gd name="connsiteX0" fmla="*/ -85 w 1702457"/>
                    <a:gd name="connsiteY0" fmla="*/ 335610 h 396609"/>
                    <a:gd name="connsiteX1" fmla="*/ 682098 w 1702457"/>
                    <a:gd name="connsiteY1" fmla="*/ 396285 h 396609"/>
                    <a:gd name="connsiteX2" fmla="*/ 1702373 w 1702457"/>
                    <a:gd name="connsiteY2" fmla="*/ 158643 h 396609"/>
                    <a:gd name="connsiteX3" fmla="*/ 1440664 w 1702457"/>
                    <a:gd name="connsiteY3" fmla="*/ -324 h 396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457" h="396609">
                      <a:moveTo>
                        <a:pt x="-85" y="335610"/>
                      </a:moveTo>
                      <a:cubicBezTo>
                        <a:pt x="180658" y="373498"/>
                        <a:pt x="419782" y="396285"/>
                        <a:pt x="682098" y="396285"/>
                      </a:cubicBezTo>
                      <a:cubicBezTo>
                        <a:pt x="1245562" y="396285"/>
                        <a:pt x="1702373" y="289902"/>
                        <a:pt x="1702373" y="158643"/>
                      </a:cubicBezTo>
                      <a:cubicBezTo>
                        <a:pt x="1702373" y="97496"/>
                        <a:pt x="1603339" y="41811"/>
                        <a:pt x="1440664" y="-324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2" name="任意多边形: 形状 191">
                  <a:extLst>
                    <a:ext uri="{FF2B5EF4-FFF2-40B4-BE49-F238E27FC236}">
                      <a16:creationId xmlns:a16="http://schemas.microsoft.com/office/drawing/2014/main" id="{3909092F-7FAB-56AE-5101-56D9A7B13132}"/>
                    </a:ext>
                  </a:extLst>
                </p:cNvPr>
                <p:cNvSpPr/>
                <p:nvPr/>
              </p:nvSpPr>
              <p:spPr>
                <a:xfrm>
                  <a:off x="2111928" y="4308403"/>
                  <a:ext cx="2499450" cy="582273"/>
                </a:xfrm>
                <a:custGeom>
                  <a:avLst/>
                  <a:gdLst>
                    <a:gd name="connsiteX0" fmla="*/ 1936711 w 2499450"/>
                    <a:gd name="connsiteY0" fmla="*/ -324 h 582273"/>
                    <a:gd name="connsiteX1" fmla="*/ 1849744 w 2499450"/>
                    <a:gd name="connsiteY1" fmla="*/ 19900 h 582273"/>
                    <a:gd name="connsiteX2" fmla="*/ 2377882 w 2499450"/>
                    <a:gd name="connsiteY2" fmla="*/ 259295 h 582273"/>
                    <a:gd name="connsiteX3" fmla="*/ 1114370 w 2499450"/>
                    <a:gd name="connsiteY3" fmla="*/ 553634 h 582273"/>
                    <a:gd name="connsiteX4" fmla="*/ 86882 w 2499450"/>
                    <a:gd name="connsiteY4" fmla="*/ 430600 h 582273"/>
                    <a:gd name="connsiteX5" fmla="*/ -85 w 2499450"/>
                    <a:gd name="connsiteY5" fmla="*/ 450825 h 582273"/>
                    <a:gd name="connsiteX6" fmla="*/ 1114370 w 2499450"/>
                    <a:gd name="connsiteY6" fmla="*/ 581949 h 582273"/>
                    <a:gd name="connsiteX7" fmla="*/ 2499366 w 2499450"/>
                    <a:gd name="connsiteY7" fmla="*/ 259295 h 582273"/>
                    <a:gd name="connsiteX8" fmla="*/ 1936711 w 2499450"/>
                    <a:gd name="connsiteY8" fmla="*/ -324 h 582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9450" h="582273">
                      <a:moveTo>
                        <a:pt x="1936711" y="-324"/>
                      </a:moveTo>
                      <a:lnTo>
                        <a:pt x="1849744" y="19900"/>
                      </a:lnTo>
                      <a:cubicBezTo>
                        <a:pt x="2169499" y="73361"/>
                        <a:pt x="2377882" y="160665"/>
                        <a:pt x="2377882" y="259295"/>
                      </a:cubicBezTo>
                      <a:cubicBezTo>
                        <a:pt x="2377882" y="421836"/>
                        <a:pt x="1812194" y="553634"/>
                        <a:pt x="1114370" y="553634"/>
                      </a:cubicBezTo>
                      <a:cubicBezTo>
                        <a:pt x="690930" y="553634"/>
                        <a:pt x="316164" y="505095"/>
                        <a:pt x="86882" y="430600"/>
                      </a:cubicBezTo>
                      <a:lnTo>
                        <a:pt x="-85" y="450825"/>
                      </a:lnTo>
                      <a:cubicBezTo>
                        <a:pt x="252186" y="530376"/>
                        <a:pt x="657424" y="581949"/>
                        <a:pt x="1114370" y="581949"/>
                      </a:cubicBezTo>
                      <a:cubicBezTo>
                        <a:pt x="1879273" y="581949"/>
                        <a:pt x="2499366" y="437476"/>
                        <a:pt x="2499366" y="259295"/>
                      </a:cubicBezTo>
                      <a:cubicBezTo>
                        <a:pt x="2499366" y="152575"/>
                        <a:pt x="2277971" y="58193"/>
                        <a:pt x="1936711" y="-324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3" name="任意多边形: 形状 192">
                  <a:extLst>
                    <a:ext uri="{FF2B5EF4-FFF2-40B4-BE49-F238E27FC236}">
                      <a16:creationId xmlns:a16="http://schemas.microsoft.com/office/drawing/2014/main" id="{3E99D830-D8F5-B545-6C3E-2113B09B6ACA}"/>
                    </a:ext>
                  </a:extLst>
                </p:cNvPr>
                <p:cNvSpPr/>
                <p:nvPr/>
              </p:nvSpPr>
              <p:spPr>
                <a:xfrm>
                  <a:off x="1793051" y="4256425"/>
                  <a:ext cx="2207471" cy="514182"/>
                </a:xfrm>
                <a:custGeom>
                  <a:avLst/>
                  <a:gdLst>
                    <a:gd name="connsiteX0" fmla="*/ 121601 w 2207471"/>
                    <a:gd name="connsiteY0" fmla="*/ 322194 h 514182"/>
                    <a:gd name="connsiteX1" fmla="*/ 1385113 w 2207471"/>
                    <a:gd name="connsiteY1" fmla="*/ 27923 h 514182"/>
                    <a:gd name="connsiteX2" fmla="*/ 2120420 w 2207471"/>
                    <a:gd name="connsiteY2" fmla="*/ 82867 h 514182"/>
                    <a:gd name="connsiteX3" fmla="*/ 2207387 w 2207471"/>
                    <a:gd name="connsiteY3" fmla="*/ 62642 h 514182"/>
                    <a:gd name="connsiteX4" fmla="*/ 1384911 w 2207471"/>
                    <a:gd name="connsiteY4" fmla="*/ -324 h 514182"/>
                    <a:gd name="connsiteX5" fmla="*/ -85 w 2207471"/>
                    <a:gd name="connsiteY5" fmla="*/ 322262 h 514182"/>
                    <a:gd name="connsiteX6" fmla="*/ 270456 w 2207471"/>
                    <a:gd name="connsiteY6" fmla="*/ 513859 h 514182"/>
                    <a:gd name="connsiteX7" fmla="*/ 357422 w 2207471"/>
                    <a:gd name="connsiteY7" fmla="*/ 493634 h 514182"/>
                    <a:gd name="connsiteX8" fmla="*/ 121601 w 2207471"/>
                    <a:gd name="connsiteY8" fmla="*/ 322194 h 514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07471" h="514182">
                      <a:moveTo>
                        <a:pt x="121601" y="322194"/>
                      </a:moveTo>
                      <a:cubicBezTo>
                        <a:pt x="121601" y="159654"/>
                        <a:pt x="687289" y="27923"/>
                        <a:pt x="1385113" y="27923"/>
                      </a:cubicBezTo>
                      <a:cubicBezTo>
                        <a:pt x="1659429" y="27923"/>
                        <a:pt x="1913318" y="48148"/>
                        <a:pt x="2120420" y="82867"/>
                      </a:cubicBezTo>
                      <a:lnTo>
                        <a:pt x="2207387" y="62642"/>
                      </a:lnTo>
                      <a:cubicBezTo>
                        <a:pt x="1977430" y="23069"/>
                        <a:pt x="1693002" y="-324"/>
                        <a:pt x="1384911" y="-324"/>
                      </a:cubicBezTo>
                      <a:cubicBezTo>
                        <a:pt x="620008" y="-324"/>
                        <a:pt x="-85" y="144081"/>
                        <a:pt x="-85" y="322262"/>
                      </a:cubicBezTo>
                      <a:cubicBezTo>
                        <a:pt x="-85" y="393993"/>
                        <a:pt x="100500" y="460263"/>
                        <a:pt x="270456" y="513859"/>
                      </a:cubicBezTo>
                      <a:lnTo>
                        <a:pt x="357422" y="493634"/>
                      </a:lnTo>
                      <a:cubicBezTo>
                        <a:pt x="209107" y="445296"/>
                        <a:pt x="121601" y="386105"/>
                        <a:pt x="121601" y="322194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4" name="任意多边形: 形状 193">
                  <a:extLst>
                    <a:ext uri="{FF2B5EF4-FFF2-40B4-BE49-F238E27FC236}">
                      <a16:creationId xmlns:a16="http://schemas.microsoft.com/office/drawing/2014/main" id="{56EAC200-2558-7B52-A7CD-A4E0D097FBB5}"/>
                    </a:ext>
                  </a:extLst>
                </p:cNvPr>
                <p:cNvSpPr/>
                <p:nvPr/>
              </p:nvSpPr>
              <p:spPr>
                <a:xfrm>
                  <a:off x="2738830" y="4416471"/>
                  <a:ext cx="997285" cy="228540"/>
                </a:xfrm>
                <a:custGeom>
                  <a:avLst/>
                  <a:gdLst>
                    <a:gd name="connsiteX0" fmla="*/ 981038 w 997285"/>
                    <a:gd name="connsiteY0" fmla="*/ 0 h 228540"/>
                    <a:gd name="connsiteX1" fmla="*/ 0 w 997285"/>
                    <a:gd name="connsiteY1" fmla="*/ 228541 h 228540"/>
                    <a:gd name="connsiteX2" fmla="*/ 16247 w 997285"/>
                    <a:gd name="connsiteY2" fmla="*/ 228541 h 228540"/>
                    <a:gd name="connsiteX3" fmla="*/ 997286 w 997285"/>
                    <a:gd name="connsiteY3" fmla="*/ 0 h 228540"/>
                    <a:gd name="connsiteX4" fmla="*/ 981038 w 997285"/>
                    <a:gd name="connsiteY4" fmla="*/ 0 h 228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7285" h="228540">
                      <a:moveTo>
                        <a:pt x="981038" y="0"/>
                      </a:moveTo>
                      <a:lnTo>
                        <a:pt x="0" y="228541"/>
                      </a:lnTo>
                      <a:lnTo>
                        <a:pt x="16247" y="228541"/>
                      </a:lnTo>
                      <a:lnTo>
                        <a:pt x="997286" y="0"/>
                      </a:lnTo>
                      <a:lnTo>
                        <a:pt x="981038" y="0"/>
                      </a:lnTo>
                      <a:close/>
                    </a:path>
                  </a:pathLst>
                </a:custGeom>
                <a:solidFill>
                  <a:srgbClr val="4DFF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5" name="任意多边形: 形状 194">
                  <a:extLst>
                    <a:ext uri="{FF2B5EF4-FFF2-40B4-BE49-F238E27FC236}">
                      <a16:creationId xmlns:a16="http://schemas.microsoft.com/office/drawing/2014/main" id="{9817F02C-D752-8349-989A-CA106319E91A}"/>
                    </a:ext>
                  </a:extLst>
                </p:cNvPr>
                <p:cNvSpPr/>
                <p:nvPr/>
              </p:nvSpPr>
              <p:spPr>
                <a:xfrm>
                  <a:off x="2791685" y="4426112"/>
                  <a:ext cx="997285" cy="228540"/>
                </a:xfrm>
                <a:custGeom>
                  <a:avLst/>
                  <a:gdLst>
                    <a:gd name="connsiteX0" fmla="*/ 981039 w 997285"/>
                    <a:gd name="connsiteY0" fmla="*/ 0 h 228540"/>
                    <a:gd name="connsiteX1" fmla="*/ 0 w 997285"/>
                    <a:gd name="connsiteY1" fmla="*/ 228541 h 228540"/>
                    <a:gd name="connsiteX2" fmla="*/ 16315 w 997285"/>
                    <a:gd name="connsiteY2" fmla="*/ 228541 h 228540"/>
                    <a:gd name="connsiteX3" fmla="*/ 997286 w 997285"/>
                    <a:gd name="connsiteY3" fmla="*/ 0 h 228540"/>
                    <a:gd name="connsiteX4" fmla="*/ 981039 w 997285"/>
                    <a:gd name="connsiteY4" fmla="*/ 0 h 228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7285" h="228540">
                      <a:moveTo>
                        <a:pt x="981039" y="0"/>
                      </a:moveTo>
                      <a:lnTo>
                        <a:pt x="0" y="228541"/>
                      </a:lnTo>
                      <a:lnTo>
                        <a:pt x="16315" y="228541"/>
                      </a:lnTo>
                      <a:lnTo>
                        <a:pt x="997286" y="0"/>
                      </a:lnTo>
                      <a:lnTo>
                        <a:pt x="981039" y="0"/>
                      </a:lnTo>
                      <a:close/>
                    </a:path>
                  </a:pathLst>
                </a:custGeom>
                <a:solidFill>
                  <a:srgbClr val="4DFF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6" name="任意多边形: 形状 195">
                  <a:extLst>
                    <a:ext uri="{FF2B5EF4-FFF2-40B4-BE49-F238E27FC236}">
                      <a16:creationId xmlns:a16="http://schemas.microsoft.com/office/drawing/2014/main" id="{A62CD088-78B1-BBA0-35FD-F3B5A932C53B}"/>
                    </a:ext>
                  </a:extLst>
                </p:cNvPr>
                <p:cNvSpPr/>
                <p:nvPr/>
              </p:nvSpPr>
              <p:spPr>
                <a:xfrm>
                  <a:off x="2594762" y="4372111"/>
                  <a:ext cx="695598" cy="155124"/>
                </a:xfrm>
                <a:custGeom>
                  <a:avLst/>
                  <a:gdLst>
                    <a:gd name="connsiteX0" fmla="*/ 29731 w 695598"/>
                    <a:gd name="connsiteY0" fmla="*/ 155125 h 155124"/>
                    <a:gd name="connsiteX1" fmla="*/ 695599 w 695598"/>
                    <a:gd name="connsiteY1" fmla="*/ 0 h 155124"/>
                    <a:gd name="connsiteX2" fmla="*/ 665801 w 695598"/>
                    <a:gd name="connsiteY2" fmla="*/ 0 h 155124"/>
                    <a:gd name="connsiteX3" fmla="*/ 0 w 695598"/>
                    <a:gd name="connsiteY3" fmla="*/ 155125 h 155124"/>
                    <a:gd name="connsiteX4" fmla="*/ 29731 w 695598"/>
                    <a:gd name="connsiteY4" fmla="*/ 155125 h 155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598" h="155124">
                      <a:moveTo>
                        <a:pt x="29731" y="155125"/>
                      </a:moveTo>
                      <a:lnTo>
                        <a:pt x="695599" y="0"/>
                      </a:lnTo>
                      <a:lnTo>
                        <a:pt x="665801" y="0"/>
                      </a:lnTo>
                      <a:lnTo>
                        <a:pt x="0" y="155125"/>
                      </a:lnTo>
                      <a:lnTo>
                        <a:pt x="29731" y="155125"/>
                      </a:lnTo>
                      <a:close/>
                    </a:path>
                  </a:pathLst>
                </a:custGeom>
                <a:solidFill>
                  <a:srgbClr val="4DFF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7" name="任意多边形: 形状 196">
                  <a:extLst>
                    <a:ext uri="{FF2B5EF4-FFF2-40B4-BE49-F238E27FC236}">
                      <a16:creationId xmlns:a16="http://schemas.microsoft.com/office/drawing/2014/main" id="{3E672A86-7739-AFDC-4EB6-C67752892E3B}"/>
                    </a:ext>
                  </a:extLst>
                </p:cNvPr>
                <p:cNvSpPr/>
                <p:nvPr/>
              </p:nvSpPr>
              <p:spPr>
                <a:xfrm>
                  <a:off x="2444896" y="4406494"/>
                  <a:ext cx="1473714" cy="343283"/>
                </a:xfrm>
                <a:custGeom>
                  <a:avLst/>
                  <a:gdLst>
                    <a:gd name="connsiteX0" fmla="*/ 1473715 w 1473714"/>
                    <a:gd name="connsiteY0" fmla="*/ 171642 h 343283"/>
                    <a:gd name="connsiteX1" fmla="*/ 736858 w 1473714"/>
                    <a:gd name="connsiteY1" fmla="*/ 343283 h 343283"/>
                    <a:gd name="connsiteX2" fmla="*/ 0 w 1473714"/>
                    <a:gd name="connsiteY2" fmla="*/ 171642 h 343283"/>
                    <a:gd name="connsiteX3" fmla="*/ 736858 w 1473714"/>
                    <a:gd name="connsiteY3" fmla="*/ 0 h 343283"/>
                    <a:gd name="connsiteX4" fmla="*/ 1473715 w 1473714"/>
                    <a:gd name="connsiteY4" fmla="*/ 171642 h 34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3714" h="343283">
                      <a:moveTo>
                        <a:pt x="1473715" y="171642"/>
                      </a:moveTo>
                      <a:cubicBezTo>
                        <a:pt x="1473715" y="266437"/>
                        <a:pt x="1143813" y="343283"/>
                        <a:pt x="736858" y="343283"/>
                      </a:cubicBezTo>
                      <a:cubicBezTo>
                        <a:pt x="329902" y="343283"/>
                        <a:pt x="0" y="266437"/>
                        <a:pt x="0" y="171642"/>
                      </a:cubicBezTo>
                      <a:cubicBezTo>
                        <a:pt x="0" y="76846"/>
                        <a:pt x="329902" y="0"/>
                        <a:pt x="736858" y="0"/>
                      </a:cubicBezTo>
                      <a:cubicBezTo>
                        <a:pt x="1143813" y="0"/>
                        <a:pt x="1473715" y="76846"/>
                        <a:pt x="1473715" y="171642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8" name="任意多边形: 形状 197">
                  <a:extLst>
                    <a:ext uri="{FF2B5EF4-FFF2-40B4-BE49-F238E27FC236}">
                      <a16:creationId xmlns:a16="http://schemas.microsoft.com/office/drawing/2014/main" id="{D6B9FC40-D4BC-2519-3B60-3EF286254709}"/>
                    </a:ext>
                  </a:extLst>
                </p:cNvPr>
                <p:cNvSpPr/>
                <p:nvPr/>
              </p:nvSpPr>
              <p:spPr>
                <a:xfrm>
                  <a:off x="2378020" y="4578135"/>
                  <a:ext cx="803666" cy="187282"/>
                </a:xfrm>
                <a:custGeom>
                  <a:avLst/>
                  <a:gdLst>
                    <a:gd name="connsiteX0" fmla="*/ 803582 w 803666"/>
                    <a:gd name="connsiteY0" fmla="*/ 186958 h 187282"/>
                    <a:gd name="connsiteX1" fmla="*/ -85 w 803666"/>
                    <a:gd name="connsiteY1" fmla="*/ -324 h 187282"/>
                    <a:gd name="connsiteX2" fmla="*/ 7466 w 803666"/>
                    <a:gd name="connsiteY2" fmla="*/ -324 h 187282"/>
                    <a:gd name="connsiteX3" fmla="*/ 803582 w 803666"/>
                    <a:gd name="connsiteY3" fmla="*/ 185137 h 187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666" h="187282">
                      <a:moveTo>
                        <a:pt x="803582" y="186958"/>
                      </a:moveTo>
                      <a:cubicBezTo>
                        <a:pt x="360456" y="186958"/>
                        <a:pt x="-85" y="102957"/>
                        <a:pt x="-85" y="-324"/>
                      </a:cubicBezTo>
                      <a:lnTo>
                        <a:pt x="7466" y="-324"/>
                      </a:lnTo>
                      <a:cubicBezTo>
                        <a:pt x="7466" y="101946"/>
                        <a:pt x="364771" y="185137"/>
                        <a:pt x="803582" y="185137"/>
                      </a:cubicBezTo>
                      <a:close/>
                    </a:path>
                  </a:pathLst>
                </a:custGeom>
                <a:solidFill>
                  <a:srgbClr val="3CD6FF"/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9" name="任意多边形: 形状 198">
                  <a:extLst>
                    <a:ext uri="{FF2B5EF4-FFF2-40B4-BE49-F238E27FC236}">
                      <a16:creationId xmlns:a16="http://schemas.microsoft.com/office/drawing/2014/main" id="{0FD9B10F-5684-143B-9A44-443F72737D73}"/>
                    </a:ext>
                  </a:extLst>
                </p:cNvPr>
                <p:cNvSpPr/>
                <p:nvPr/>
              </p:nvSpPr>
              <p:spPr>
                <a:xfrm>
                  <a:off x="2246424" y="4360314"/>
                  <a:ext cx="1870593" cy="435710"/>
                </a:xfrm>
                <a:custGeom>
                  <a:avLst/>
                  <a:gdLst>
                    <a:gd name="connsiteX0" fmla="*/ 935178 w 1870593"/>
                    <a:gd name="connsiteY0" fmla="*/ -324 h 435710"/>
                    <a:gd name="connsiteX1" fmla="*/ -85 w 1870593"/>
                    <a:gd name="connsiteY1" fmla="*/ 217497 h 435710"/>
                    <a:gd name="connsiteX2" fmla="*/ 935178 w 1870593"/>
                    <a:gd name="connsiteY2" fmla="*/ 435386 h 435710"/>
                    <a:gd name="connsiteX3" fmla="*/ 1870508 w 1870593"/>
                    <a:gd name="connsiteY3" fmla="*/ 217430 h 435710"/>
                    <a:gd name="connsiteX4" fmla="*/ 935178 w 1870593"/>
                    <a:gd name="connsiteY4" fmla="*/ -324 h 435710"/>
                    <a:gd name="connsiteX5" fmla="*/ 935178 w 1870593"/>
                    <a:gd name="connsiteY5" fmla="*/ 416307 h 435710"/>
                    <a:gd name="connsiteX6" fmla="*/ 81960 w 1870593"/>
                    <a:gd name="connsiteY6" fmla="*/ 217497 h 435710"/>
                    <a:gd name="connsiteX7" fmla="*/ 935178 w 1870593"/>
                    <a:gd name="connsiteY7" fmla="*/ 18754 h 435710"/>
                    <a:gd name="connsiteX8" fmla="*/ 1788463 w 1870593"/>
                    <a:gd name="connsiteY8" fmla="*/ 217430 h 435710"/>
                    <a:gd name="connsiteX9" fmla="*/ 935178 w 1870593"/>
                    <a:gd name="connsiteY9" fmla="*/ 416307 h 435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0593" h="435710">
                      <a:moveTo>
                        <a:pt x="935178" y="-324"/>
                      </a:moveTo>
                      <a:cubicBezTo>
                        <a:pt x="418636" y="-324"/>
                        <a:pt x="-85" y="97227"/>
                        <a:pt x="-85" y="217497"/>
                      </a:cubicBezTo>
                      <a:cubicBezTo>
                        <a:pt x="-85" y="337768"/>
                        <a:pt x="418636" y="435386"/>
                        <a:pt x="935178" y="435386"/>
                      </a:cubicBezTo>
                      <a:cubicBezTo>
                        <a:pt x="1451720" y="435386"/>
                        <a:pt x="1870508" y="337835"/>
                        <a:pt x="1870508" y="217430"/>
                      </a:cubicBezTo>
                      <a:cubicBezTo>
                        <a:pt x="1870508" y="97025"/>
                        <a:pt x="1451720" y="-324"/>
                        <a:pt x="935178" y="-324"/>
                      </a:cubicBezTo>
                      <a:close/>
                      <a:moveTo>
                        <a:pt x="935178" y="416307"/>
                      </a:moveTo>
                      <a:cubicBezTo>
                        <a:pt x="464007" y="416307"/>
                        <a:pt x="81960" y="327318"/>
                        <a:pt x="81960" y="217497"/>
                      </a:cubicBezTo>
                      <a:cubicBezTo>
                        <a:pt x="81960" y="107676"/>
                        <a:pt x="464007" y="18754"/>
                        <a:pt x="935178" y="18754"/>
                      </a:cubicBezTo>
                      <a:cubicBezTo>
                        <a:pt x="1406349" y="18754"/>
                        <a:pt x="1788463" y="107744"/>
                        <a:pt x="1788463" y="217430"/>
                      </a:cubicBezTo>
                      <a:cubicBezTo>
                        <a:pt x="1788463" y="327116"/>
                        <a:pt x="1406147" y="416307"/>
                        <a:pt x="935178" y="416307"/>
                      </a:cubicBezTo>
                      <a:close/>
                    </a:path>
                  </a:pathLst>
                </a:custGeom>
                <a:solidFill>
                  <a:srgbClr val="3CD6FF">
                    <a:alpha val="20000"/>
                  </a:srgbClr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0" name="任意多边形: 形状 199">
                  <a:extLst>
                    <a:ext uri="{FF2B5EF4-FFF2-40B4-BE49-F238E27FC236}">
                      <a16:creationId xmlns:a16="http://schemas.microsoft.com/office/drawing/2014/main" id="{D33E4CA8-C1CC-EBC1-12D3-3B85F1F79E3A}"/>
                    </a:ext>
                  </a:extLst>
                </p:cNvPr>
                <p:cNvSpPr/>
                <p:nvPr/>
              </p:nvSpPr>
              <p:spPr>
                <a:xfrm>
                  <a:off x="2021186" y="4307931"/>
                  <a:ext cx="1033353" cy="241889"/>
                </a:xfrm>
                <a:custGeom>
                  <a:avLst/>
                  <a:gdLst>
                    <a:gd name="connsiteX0" fmla="*/ -85 w 1033353"/>
                    <a:gd name="connsiteY0" fmla="*/ 241565 h 241889"/>
                    <a:gd name="connsiteX1" fmla="*/ 102927 w 1033353"/>
                    <a:gd name="connsiteY1" fmla="*/ 241565 h 241889"/>
                    <a:gd name="connsiteX2" fmla="*/ 1033268 w 1033353"/>
                    <a:gd name="connsiteY2" fmla="*/ 23676 h 241889"/>
                    <a:gd name="connsiteX3" fmla="*/ 1033268 w 1033353"/>
                    <a:gd name="connsiteY3" fmla="*/ -324 h 241889"/>
                    <a:gd name="connsiteX4" fmla="*/ -85 w 1033353"/>
                    <a:gd name="connsiteY4" fmla="*/ 241565 h 241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3353" h="241889">
                      <a:moveTo>
                        <a:pt x="-85" y="241565"/>
                      </a:moveTo>
                      <a:lnTo>
                        <a:pt x="102927" y="241565"/>
                      </a:lnTo>
                      <a:cubicBezTo>
                        <a:pt x="158545" y="127699"/>
                        <a:pt x="545311" y="37226"/>
                        <a:pt x="1033268" y="23676"/>
                      </a:cubicBezTo>
                      <a:lnTo>
                        <a:pt x="1033268" y="-324"/>
                      </a:lnTo>
                      <a:cubicBezTo>
                        <a:pt x="488614" y="13631"/>
                        <a:pt x="56410" y="114755"/>
                        <a:pt x="-85" y="241565"/>
                      </a:cubicBezTo>
                      <a:close/>
                    </a:path>
                  </a:pathLst>
                </a:custGeom>
                <a:solidFill>
                  <a:srgbClr val="3CD6FF"/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1" name="任意多边形: 形状 200">
                  <a:extLst>
                    <a:ext uri="{FF2B5EF4-FFF2-40B4-BE49-F238E27FC236}">
                      <a16:creationId xmlns:a16="http://schemas.microsoft.com/office/drawing/2014/main" id="{E90F63F4-9C3B-CA85-9E01-348635DC9D42}"/>
                    </a:ext>
                  </a:extLst>
                </p:cNvPr>
                <p:cNvSpPr/>
                <p:nvPr/>
              </p:nvSpPr>
              <p:spPr>
                <a:xfrm>
                  <a:off x="3181687" y="4578135"/>
                  <a:ext cx="1041578" cy="242630"/>
                </a:xfrm>
                <a:custGeom>
                  <a:avLst/>
                  <a:gdLst>
                    <a:gd name="connsiteX0" fmla="*/ -85 w 1041578"/>
                    <a:gd name="connsiteY0" fmla="*/ 242306 h 242630"/>
                    <a:gd name="connsiteX1" fmla="*/ -85 w 1041578"/>
                    <a:gd name="connsiteY1" fmla="*/ 237048 h 242630"/>
                    <a:gd name="connsiteX2" fmla="*/ 1018707 w 1041578"/>
                    <a:gd name="connsiteY2" fmla="*/ -324 h 242630"/>
                    <a:gd name="connsiteX3" fmla="*/ 1041493 w 1041578"/>
                    <a:gd name="connsiteY3" fmla="*/ -324 h 242630"/>
                    <a:gd name="connsiteX4" fmla="*/ -85 w 1041578"/>
                    <a:gd name="connsiteY4" fmla="*/ 242306 h 24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578" h="242630">
                      <a:moveTo>
                        <a:pt x="-85" y="242306"/>
                      </a:moveTo>
                      <a:lnTo>
                        <a:pt x="-85" y="237048"/>
                      </a:lnTo>
                      <a:cubicBezTo>
                        <a:pt x="561693" y="237048"/>
                        <a:pt x="1018707" y="130598"/>
                        <a:pt x="1018707" y="-324"/>
                      </a:cubicBezTo>
                      <a:lnTo>
                        <a:pt x="1041493" y="-324"/>
                      </a:lnTo>
                      <a:cubicBezTo>
                        <a:pt x="1041493" y="133497"/>
                        <a:pt x="574232" y="242306"/>
                        <a:pt x="-85" y="242306"/>
                      </a:cubicBezTo>
                      <a:close/>
                    </a:path>
                  </a:pathLst>
                </a:custGeom>
                <a:solidFill>
                  <a:srgbClr val="3CD6FF"/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2" name="任意多边形: 形状 201">
                  <a:extLst>
                    <a:ext uri="{FF2B5EF4-FFF2-40B4-BE49-F238E27FC236}">
                      <a16:creationId xmlns:a16="http://schemas.microsoft.com/office/drawing/2014/main" id="{9CE9B781-F670-B24F-9B72-539F098A1E9E}"/>
                    </a:ext>
                  </a:extLst>
                </p:cNvPr>
                <p:cNvSpPr/>
                <p:nvPr/>
              </p:nvSpPr>
              <p:spPr>
                <a:xfrm>
                  <a:off x="3181687" y="4317707"/>
                  <a:ext cx="1117758" cy="260361"/>
                </a:xfrm>
                <a:custGeom>
                  <a:avLst/>
                  <a:gdLst>
                    <a:gd name="connsiteX0" fmla="*/ 1117673 w 1117758"/>
                    <a:gd name="connsiteY0" fmla="*/ 260037 h 260361"/>
                    <a:gd name="connsiteX1" fmla="*/ 1110055 w 1117758"/>
                    <a:gd name="connsiteY1" fmla="*/ 260037 h 260361"/>
                    <a:gd name="connsiteX2" fmla="*/ -85 w 1117758"/>
                    <a:gd name="connsiteY2" fmla="*/ 1428 h 260361"/>
                    <a:gd name="connsiteX3" fmla="*/ -85 w 1117758"/>
                    <a:gd name="connsiteY3" fmla="*/ -324 h 260361"/>
                    <a:gd name="connsiteX4" fmla="*/ 1117673 w 1117758"/>
                    <a:gd name="connsiteY4" fmla="*/ 260037 h 260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7758" h="260361">
                      <a:moveTo>
                        <a:pt x="1117673" y="260037"/>
                      </a:moveTo>
                      <a:lnTo>
                        <a:pt x="1110055" y="260037"/>
                      </a:lnTo>
                      <a:cubicBezTo>
                        <a:pt x="1110055" y="117452"/>
                        <a:pt x="612053" y="1428"/>
                        <a:pt x="-85" y="1428"/>
                      </a:cubicBezTo>
                      <a:lnTo>
                        <a:pt x="-85" y="-324"/>
                      </a:lnTo>
                      <a:cubicBezTo>
                        <a:pt x="616233" y="-257"/>
                        <a:pt x="1117673" y="116575"/>
                        <a:pt x="1117673" y="260037"/>
                      </a:cubicBezTo>
                      <a:close/>
                    </a:path>
                  </a:pathLst>
                </a:custGeom>
                <a:solidFill>
                  <a:srgbClr val="3CD6FF"/>
                </a:solidFill>
                <a:ln w="67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11" name="流程图: 磁盘 810">
                <a:extLst>
                  <a:ext uri="{FF2B5EF4-FFF2-40B4-BE49-F238E27FC236}">
                    <a16:creationId xmlns:a16="http://schemas.microsoft.com/office/drawing/2014/main" id="{D29707FD-11B8-54FD-3654-7CAABAC5ACEC}"/>
                  </a:ext>
                </a:extLst>
              </p:cNvPr>
              <p:cNvSpPr/>
              <p:nvPr/>
            </p:nvSpPr>
            <p:spPr>
              <a:xfrm>
                <a:off x="2034847" y="3294236"/>
                <a:ext cx="2286347" cy="1531852"/>
              </a:xfrm>
              <a:prstGeom prst="flowChartMagneticDisk">
                <a:avLst/>
              </a:prstGeom>
              <a:gradFill>
                <a:gsLst>
                  <a:gs pos="0">
                    <a:srgbClr val="3CD6FF">
                      <a:alpha val="0"/>
                    </a:srgbClr>
                  </a:gs>
                  <a:gs pos="100000">
                    <a:srgbClr val="3CD6FF">
                      <a:alpha val="24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529" name="直接连接符 528">
              <a:extLst>
                <a:ext uri="{FF2B5EF4-FFF2-40B4-BE49-F238E27FC236}">
                  <a16:creationId xmlns:a16="http://schemas.microsoft.com/office/drawing/2014/main" id="{79E78B01-47CE-CF9D-9D09-289D10911319}"/>
                </a:ext>
              </a:extLst>
            </p:cNvPr>
            <p:cNvCxnSpPr>
              <a:cxnSpLocks/>
            </p:cNvCxnSpPr>
            <p:nvPr/>
          </p:nvCxnSpPr>
          <p:spPr>
            <a:xfrm>
              <a:off x="3923300" y="3775579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70D57363-C8A7-AD2F-A5FE-3800817A4B38}"/>
                </a:ext>
              </a:extLst>
            </p:cNvPr>
            <p:cNvCxnSpPr>
              <a:cxnSpLocks/>
            </p:cNvCxnSpPr>
            <p:nvPr/>
          </p:nvCxnSpPr>
          <p:spPr>
            <a:xfrm>
              <a:off x="2257304" y="3469023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6FFBD667-E074-1F73-0839-DADE859BE642}"/>
                </a:ext>
              </a:extLst>
            </p:cNvPr>
            <p:cNvCxnSpPr>
              <a:cxnSpLocks/>
            </p:cNvCxnSpPr>
            <p:nvPr/>
          </p:nvCxnSpPr>
          <p:spPr>
            <a:xfrm>
              <a:off x="2714504" y="4004948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B9FFA0F-198E-C490-8900-79238697AA8A}"/>
                </a:ext>
              </a:extLst>
            </p:cNvPr>
            <p:cNvCxnSpPr>
              <a:cxnSpLocks/>
            </p:cNvCxnSpPr>
            <p:nvPr/>
          </p:nvCxnSpPr>
          <p:spPr>
            <a:xfrm>
              <a:off x="2866947" y="3046600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接连接符 532">
              <a:extLst>
                <a:ext uri="{FF2B5EF4-FFF2-40B4-BE49-F238E27FC236}">
                  <a16:creationId xmlns:a16="http://schemas.microsoft.com/office/drawing/2014/main" id="{058BB472-B2B5-7B4E-5D22-D76622BF99F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213" y="3364029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接连接符 533">
              <a:extLst>
                <a:ext uri="{FF2B5EF4-FFF2-40B4-BE49-F238E27FC236}">
                  <a16:creationId xmlns:a16="http://schemas.microsoft.com/office/drawing/2014/main" id="{D170F5C8-7B19-6665-F65A-098A8010D138}"/>
                </a:ext>
              </a:extLst>
            </p:cNvPr>
            <p:cNvCxnSpPr>
              <a:cxnSpLocks/>
            </p:cNvCxnSpPr>
            <p:nvPr/>
          </p:nvCxnSpPr>
          <p:spPr>
            <a:xfrm>
              <a:off x="3578780" y="3364029"/>
              <a:ext cx="0" cy="1958131"/>
            </a:xfrm>
            <a:prstGeom prst="line">
              <a:avLst/>
            </a:prstGeom>
            <a:ln>
              <a:gradFill>
                <a:gsLst>
                  <a:gs pos="0">
                    <a:srgbClr val="3CD6FF"/>
                  </a:gs>
                  <a:gs pos="100000">
                    <a:srgbClr val="3CD6FF">
                      <a:alpha val="0"/>
                    </a:srgb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B623FDC-F5A8-AC7A-ABED-7AC9CBBF3AA1}"/>
              </a:ext>
            </a:extLst>
          </p:cNvPr>
          <p:cNvSpPr txBox="1"/>
          <p:nvPr/>
        </p:nvSpPr>
        <p:spPr>
          <a:xfrm>
            <a:off x="1279071" y="874174"/>
            <a:ext cx="849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/>
              </a:rPr>
              <a:t>02_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OVERALL DESCRIPTION——</a:t>
            </a:r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/>
              </a:rPr>
              <a:t>Project Objectives</a:t>
            </a:r>
            <a:endParaRPr lang="en-US" altLang="zh-CN" sz="2400" b="1" dirty="0">
              <a:solidFill>
                <a:srgbClr val="172A72"/>
              </a:solidFill>
              <a:ea typeface="胡晓波真帅体" panose="02010600030101010101"/>
            </a:endParaRPr>
          </a:p>
        </p:txBody>
      </p:sp>
      <p:pic>
        <p:nvPicPr>
          <p:cNvPr id="3" name="图片 2" descr="50062fc797fb3b3c416491ef8f8b6ff1">
            <a:extLst>
              <a:ext uri="{FF2B5EF4-FFF2-40B4-BE49-F238E27FC236}">
                <a16:creationId xmlns:a16="http://schemas.microsoft.com/office/drawing/2014/main" id="{491585A1-DD6E-A12F-BC66-8B68F1F1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1" y="4169441"/>
            <a:ext cx="3187671" cy="17927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66EDE5-8704-3B99-7E04-C1FA98C9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449" y="5054236"/>
            <a:ext cx="3350822" cy="825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3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0ADAF22F-906A-4151-B1AB-09D9ACCCAB9E}"/>
              </a:ext>
            </a:extLst>
          </p:cNvPr>
          <p:cNvGrpSpPr/>
          <p:nvPr/>
        </p:nvGrpSpPr>
        <p:grpSpPr>
          <a:xfrm>
            <a:off x="421999" y="422876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46ACB7E-F12E-4756-BD97-37F7A1E1580C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23285564-DD56-4BF4-8149-48AF505BAE7D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CE7FE0C3-E344-4CA0-A766-BBF34898F6F9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8D177F2-339A-4B70-B3EB-14D758CA77EB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5D11E2E0-3F8C-47FA-83BA-2374A470A41B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6EE3464E-8002-4011-BA6B-76AF5CFD8BEE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8070D8F6-9662-4AE8-A1CA-E9025E6E42EF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7D3C6B3F-53C4-46EE-A97E-3977846B076D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94E5E34D-5C49-4011-8D7E-5CAA20E7610D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10AB5F-CEF0-4C86-8377-1F5E418D2561}"/>
              </a:ext>
            </a:extLst>
          </p:cNvPr>
          <p:cNvSpPr txBox="1"/>
          <p:nvPr/>
        </p:nvSpPr>
        <p:spPr>
          <a:xfrm>
            <a:off x="963669" y="1886385"/>
            <a:ext cx="26262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UGC model, the music library grows over time, reducing reliance on official updates and forming a virtuous cycle: "More players → More content → Attracts more players".</a:t>
            </a:r>
            <a:endParaRPr lang="zh-CN" altLang="en-US" sz="1200" strike="noStrike" noProof="1">
              <a:solidFill>
                <a:srgbClr val="172A72"/>
              </a:solidFill>
              <a:latin typeface="Times New Roman" panose="02020603050405020304" pitchFamily="18" charset="0"/>
              <a:ea typeface="思源黑体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F4B32B7-A493-4D36-A0AA-66587660C8AE}"/>
              </a:ext>
            </a:extLst>
          </p:cNvPr>
          <p:cNvSpPr txBox="1"/>
          <p:nvPr/>
        </p:nvSpPr>
        <p:spPr>
          <a:xfrm>
            <a:off x="1035975" y="3692392"/>
            <a:ext cx="24816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Sustainable Content Ecosystem</a:t>
            </a:r>
            <a:endParaRPr lang="zh-CN" altLang="en-US" sz="2000" noProof="1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6513DB1-9BF3-4BD4-910B-FA2793126E63}"/>
              </a:ext>
            </a:extLst>
          </p:cNvPr>
          <p:cNvSpPr txBox="1"/>
          <p:nvPr/>
        </p:nvSpPr>
        <p:spPr>
          <a:xfrm>
            <a:off x="6055686" y="1554016"/>
            <a:ext cx="26262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infrastructure supports future iterations such as online battles, AI chart recommendations, and cross-platform sync; commercialization (donations, creator subscriptions) can sustain operations while keeping the core free.</a:t>
            </a:r>
            <a:endParaRPr lang="zh-CN" altLang="en-US" sz="16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506FDB8-FAF0-42DB-8B8C-B98046AF7518}"/>
              </a:ext>
            </a:extLst>
          </p:cNvPr>
          <p:cNvSpPr txBox="1"/>
          <p:nvPr/>
        </p:nvSpPr>
        <p:spPr>
          <a:xfrm>
            <a:off x="6377622" y="3829607"/>
            <a:ext cx="1982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Technical Scalability</a:t>
            </a:r>
            <a:endParaRPr lang="zh-CN" altLang="en-US" sz="2000" noProof="1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3679450-80BB-46F0-B944-9704E523F8D0}"/>
              </a:ext>
            </a:extLst>
          </p:cNvPr>
          <p:cNvSpPr txBox="1"/>
          <p:nvPr/>
        </p:nvSpPr>
        <p:spPr>
          <a:xfrm>
            <a:off x="3389508" y="4011938"/>
            <a:ext cx="27050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active community spawns sub-cultures (e.g., chart-making tutorials, events). Creator-incentive programs (virtual rewards, exposure) accelerate ecosystem maturity.</a:t>
            </a:r>
            <a:endParaRPr lang="zh-CN" altLang="en-US" sz="16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F7AB48C-9B0F-4426-A2CB-BEC885904FD0}"/>
              </a:ext>
            </a:extLst>
          </p:cNvPr>
          <p:cNvSpPr txBox="1"/>
          <p:nvPr/>
        </p:nvSpPr>
        <p:spPr>
          <a:xfrm>
            <a:off x="3750847" y="2929039"/>
            <a:ext cx="1982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Community-Driven Growth</a:t>
            </a:r>
            <a:endParaRPr lang="zh-CN" altLang="en-US" sz="2000" noProof="1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D9B0A3-E21F-4F2D-A1A2-0903544C10EA}"/>
              </a:ext>
            </a:extLst>
          </p:cNvPr>
          <p:cNvSpPr txBox="1"/>
          <p:nvPr/>
        </p:nvSpPr>
        <p:spPr>
          <a:xfrm>
            <a:off x="8459459" y="3642568"/>
            <a:ext cx="27050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Filling the gap of "classic gameplay + open community," the project can become a benchmark for community-driven rhythm games and advance user-participation models.</a:t>
            </a:r>
            <a:endParaRPr lang="zh-CN" altLang="en-US" sz="16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9634D9E-E35E-4B69-A4BE-AB2E27512C13}"/>
              </a:ext>
            </a:extLst>
          </p:cNvPr>
          <p:cNvSpPr txBox="1"/>
          <p:nvPr/>
        </p:nvSpPr>
        <p:spPr>
          <a:xfrm>
            <a:off x="8471072" y="2761332"/>
            <a:ext cx="2626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Industry </a:t>
            </a:r>
          </a:p>
          <a:p>
            <a:pPr algn="ctr" fontAlgn="auto"/>
            <a:r>
              <a:rPr lang="en-US" altLang="zh-CN" sz="20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rPr>
              <a:t>Influence</a:t>
            </a:r>
            <a:endParaRPr lang="zh-CN" altLang="en-US" sz="2000" noProof="1">
              <a:solidFill>
                <a:srgbClr val="172A72"/>
              </a:solidFill>
              <a:latin typeface="Times New Roman" panose="02020603050405020304" pitchFamily="18" charset="0"/>
              <a:ea typeface="思源黑体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6AAD88-2928-4719-AE75-C35460AC8099}"/>
              </a:ext>
            </a:extLst>
          </p:cNvPr>
          <p:cNvCxnSpPr>
            <a:cxnSpLocks/>
            <a:stCxn id="178" idx="2"/>
            <a:endCxn id="249" idx="10"/>
          </p:cNvCxnSpPr>
          <p:nvPr/>
        </p:nvCxnSpPr>
        <p:spPr>
          <a:xfrm flipV="1">
            <a:off x="2719296" y="2298137"/>
            <a:ext cx="1611384" cy="2687717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12E2A8C-E532-4D51-9EFF-19EF7F55DDD6}"/>
              </a:ext>
            </a:extLst>
          </p:cNvPr>
          <p:cNvCxnSpPr>
            <a:cxnSpLocks/>
            <a:stCxn id="463" idx="6"/>
            <a:endCxn id="387" idx="10"/>
          </p:cNvCxnSpPr>
          <p:nvPr/>
        </p:nvCxnSpPr>
        <p:spPr>
          <a:xfrm flipV="1">
            <a:off x="7897293" y="2313826"/>
            <a:ext cx="1443198" cy="2832943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DA3E4F4-FFE7-497C-8006-C24CC87B5AC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144933" y="2239717"/>
            <a:ext cx="1706121" cy="2907148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7B7C92CA-9B7A-7BAA-6C91-22B3B8651958}"/>
              </a:ext>
            </a:extLst>
          </p:cNvPr>
          <p:cNvGrpSpPr/>
          <p:nvPr/>
        </p:nvGrpSpPr>
        <p:grpSpPr>
          <a:xfrm>
            <a:off x="1748304" y="4618283"/>
            <a:ext cx="1056972" cy="1056972"/>
            <a:chOff x="2056669" y="3152480"/>
            <a:chExt cx="1056972" cy="1056972"/>
          </a:xfrm>
        </p:grpSpPr>
        <p:sp>
          <p:nvSpPr>
            <p:cNvPr id="459" name="椭圆 458">
              <a:extLst>
                <a:ext uri="{FF2B5EF4-FFF2-40B4-BE49-F238E27FC236}">
                  <a16:creationId xmlns:a16="http://schemas.microsoft.com/office/drawing/2014/main" id="{029FE141-DA0E-6777-F0D7-CA1D4E64D36F}"/>
                </a:ext>
              </a:extLst>
            </p:cNvPr>
            <p:cNvSpPr/>
            <p:nvPr/>
          </p:nvSpPr>
          <p:spPr>
            <a:xfrm>
              <a:off x="2056669" y="3152480"/>
              <a:ext cx="1056972" cy="1056972"/>
            </a:xfrm>
            <a:prstGeom prst="ellipse">
              <a:avLst/>
            </a:prstGeom>
            <a:solidFill>
              <a:srgbClr val="3CD6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3E856CD9-7C0D-3D80-6DD1-26A279F20FE2}"/>
                </a:ext>
              </a:extLst>
            </p:cNvPr>
            <p:cNvGrpSpPr/>
            <p:nvPr/>
          </p:nvGrpSpPr>
          <p:grpSpPr>
            <a:xfrm>
              <a:off x="2125693" y="3213288"/>
              <a:ext cx="931763" cy="929452"/>
              <a:chOff x="2260643" y="-1373550"/>
              <a:chExt cx="931763" cy="929452"/>
            </a:xfrm>
          </p:grpSpPr>
          <p:sp>
            <p:nvSpPr>
              <p:cNvPr id="174" name="任意多边形: 形状 173">
                <a:extLst>
                  <a:ext uri="{FF2B5EF4-FFF2-40B4-BE49-F238E27FC236}">
                    <a16:creationId xmlns:a16="http://schemas.microsoft.com/office/drawing/2014/main" id="{449A20BA-35EC-711C-E77F-C3BD555716D6}"/>
                  </a:ext>
                </a:extLst>
              </p:cNvPr>
              <p:cNvSpPr/>
              <p:nvPr/>
            </p:nvSpPr>
            <p:spPr>
              <a:xfrm>
                <a:off x="3002046" y="-1230102"/>
                <a:ext cx="137731" cy="223456"/>
              </a:xfrm>
              <a:custGeom>
                <a:avLst/>
                <a:gdLst>
                  <a:gd name="connsiteX0" fmla="*/ 137705 w 137731"/>
                  <a:gd name="connsiteY0" fmla="*/ 223418 h 223456"/>
                  <a:gd name="connsiteX1" fmla="*/ 1784 w 137731"/>
                  <a:gd name="connsiteY1" fmla="*/ -38 h 223456"/>
                  <a:gd name="connsiteX2" fmla="*/ -26 w 137731"/>
                  <a:gd name="connsiteY2" fmla="*/ 37300 h 223456"/>
                  <a:gd name="connsiteX3" fmla="*/ 102653 w 137731"/>
                  <a:gd name="connsiteY3" fmla="*/ 204940 h 22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31" h="223456">
                    <a:moveTo>
                      <a:pt x="137705" y="223418"/>
                    </a:moveTo>
                    <a:cubicBezTo>
                      <a:pt x="117198" y="136422"/>
                      <a:pt x="69602" y="58179"/>
                      <a:pt x="1784" y="-38"/>
                    </a:cubicBezTo>
                    <a:lnTo>
                      <a:pt x="-26" y="37300"/>
                    </a:lnTo>
                    <a:cubicBezTo>
                      <a:pt x="47866" y="83563"/>
                      <a:pt x="83203" y="141253"/>
                      <a:pt x="102653" y="20494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任意多边形: 形状 174">
                <a:extLst>
                  <a:ext uri="{FF2B5EF4-FFF2-40B4-BE49-F238E27FC236}">
                    <a16:creationId xmlns:a16="http://schemas.microsoft.com/office/drawing/2014/main" id="{803E8D1A-8677-583C-3E67-A6D3D77DEF71}"/>
                  </a:ext>
                </a:extLst>
              </p:cNvPr>
              <p:cNvSpPr/>
              <p:nvPr/>
            </p:nvSpPr>
            <p:spPr>
              <a:xfrm>
                <a:off x="2312340" y="-1328496"/>
                <a:ext cx="360330" cy="339947"/>
              </a:xfrm>
              <a:custGeom>
                <a:avLst/>
                <a:gdLst>
                  <a:gd name="connsiteX0" fmla="*/ 35788 w 360330"/>
                  <a:gd name="connsiteY0" fmla="*/ 312382 h 339947"/>
                  <a:gd name="connsiteX1" fmla="*/ 332777 w 360330"/>
                  <a:gd name="connsiteY1" fmla="*/ 33585 h 339947"/>
                  <a:gd name="connsiteX2" fmla="*/ 360305 w 360330"/>
                  <a:gd name="connsiteY2" fmla="*/ -38 h 339947"/>
                  <a:gd name="connsiteX3" fmla="*/ -26 w 360330"/>
                  <a:gd name="connsiteY3" fmla="*/ 339909 h 33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330" h="339947">
                    <a:moveTo>
                      <a:pt x="35788" y="312382"/>
                    </a:moveTo>
                    <a:cubicBezTo>
                      <a:pt x="75480" y="171600"/>
                      <a:pt x="189771" y="64311"/>
                      <a:pt x="332777" y="33585"/>
                    </a:cubicBezTo>
                    <a:lnTo>
                      <a:pt x="360305" y="-38"/>
                    </a:lnTo>
                    <a:cubicBezTo>
                      <a:pt x="179518" y="23853"/>
                      <a:pt x="34340" y="160818"/>
                      <a:pt x="-26" y="33990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任意多边形: 形状 175">
                <a:extLst>
                  <a:ext uri="{FF2B5EF4-FFF2-40B4-BE49-F238E27FC236}">
                    <a16:creationId xmlns:a16="http://schemas.microsoft.com/office/drawing/2014/main" id="{E1CAFB99-A43B-4672-DC76-C3C6B55E82C2}"/>
                  </a:ext>
                </a:extLst>
              </p:cNvPr>
              <p:cNvSpPr/>
              <p:nvPr/>
            </p:nvSpPr>
            <p:spPr>
              <a:xfrm>
                <a:off x="2888889" y="-816527"/>
                <a:ext cx="252031" cy="298704"/>
              </a:xfrm>
              <a:custGeom>
                <a:avLst/>
                <a:gdLst>
                  <a:gd name="connsiteX0" fmla="*/ 216001 w 252031"/>
                  <a:gd name="connsiteY0" fmla="*/ 24251 h 298704"/>
                  <a:gd name="connsiteX1" fmla="*/ 13309 w 252031"/>
                  <a:gd name="connsiteY1" fmla="*/ 261328 h 298704"/>
                  <a:gd name="connsiteX2" fmla="*/ -26 w 252031"/>
                  <a:gd name="connsiteY2" fmla="*/ 298666 h 298704"/>
                  <a:gd name="connsiteX3" fmla="*/ 252005 w 252031"/>
                  <a:gd name="connsiteY3" fmla="*/ -38 h 2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31" h="298704">
                    <a:moveTo>
                      <a:pt x="216001" y="24251"/>
                    </a:moveTo>
                    <a:cubicBezTo>
                      <a:pt x="183749" y="127702"/>
                      <a:pt x="110483" y="213388"/>
                      <a:pt x="13309" y="261328"/>
                    </a:cubicBezTo>
                    <a:lnTo>
                      <a:pt x="-26" y="298666"/>
                    </a:lnTo>
                    <a:cubicBezTo>
                      <a:pt x="127628" y="246097"/>
                      <a:pt x="221668" y="134636"/>
                      <a:pt x="252005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27992D82-DE35-AE08-1055-462760D83A9C}"/>
                  </a:ext>
                </a:extLst>
              </p:cNvPr>
              <p:cNvSpPr/>
              <p:nvPr/>
            </p:nvSpPr>
            <p:spPr>
              <a:xfrm>
                <a:off x="2306721" y="-871296"/>
                <a:ext cx="359854" cy="381000"/>
              </a:xfrm>
              <a:custGeom>
                <a:avLst/>
                <a:gdLst>
                  <a:gd name="connsiteX0" fmla="*/ 333349 w 359854"/>
                  <a:gd name="connsiteY0" fmla="*/ 346767 h 381000"/>
                  <a:gd name="connsiteX1" fmla="*/ 31883 w 359854"/>
                  <a:gd name="connsiteY1" fmla="*/ 25584 h 381000"/>
                  <a:gd name="connsiteX2" fmla="*/ -26 w 359854"/>
                  <a:gd name="connsiteY2" fmla="*/ -38 h 381000"/>
                  <a:gd name="connsiteX3" fmla="*/ 359828 w 359854"/>
                  <a:gd name="connsiteY3" fmla="*/ 380962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854" h="381000">
                    <a:moveTo>
                      <a:pt x="333349" y="346767"/>
                    </a:moveTo>
                    <a:cubicBezTo>
                      <a:pt x="176964" y="310858"/>
                      <a:pt x="57830" y="183928"/>
                      <a:pt x="31883" y="25584"/>
                    </a:cubicBezTo>
                    <a:lnTo>
                      <a:pt x="-26" y="-38"/>
                    </a:lnTo>
                    <a:cubicBezTo>
                      <a:pt x="17499" y="194843"/>
                      <a:pt x="166260" y="352349"/>
                      <a:pt x="359828" y="38096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34F94558-7679-551C-4405-1244F2AD1EA3}"/>
                  </a:ext>
                </a:extLst>
              </p:cNvPr>
              <p:cNvSpPr/>
              <p:nvPr/>
            </p:nvSpPr>
            <p:spPr>
              <a:xfrm>
                <a:off x="2284312" y="-1373550"/>
                <a:ext cx="884425" cy="905559"/>
              </a:xfrm>
              <a:custGeom>
                <a:avLst/>
                <a:gdLst>
                  <a:gd name="connsiteX0" fmla="*/ 803432 w 884425"/>
                  <a:gd name="connsiteY0" fmla="*/ 718624 h 905559"/>
                  <a:gd name="connsiteX1" fmla="*/ 858487 w 884425"/>
                  <a:gd name="connsiteY1" fmla="*/ 313907 h 905559"/>
                  <a:gd name="connsiteX2" fmla="*/ 878299 w 884425"/>
                  <a:gd name="connsiteY2" fmla="*/ 306763 h 905559"/>
                  <a:gd name="connsiteX3" fmla="*/ 765332 w 884425"/>
                  <a:gd name="connsiteY3" fmla="*/ 131503 h 905559"/>
                  <a:gd name="connsiteX4" fmla="*/ 750473 w 884425"/>
                  <a:gd name="connsiteY4" fmla="*/ 146743 h 905559"/>
                  <a:gd name="connsiteX5" fmla="*/ 505681 w 884425"/>
                  <a:gd name="connsiteY5" fmla="*/ 25966 h 905559"/>
                  <a:gd name="connsiteX6" fmla="*/ 508824 w 884425"/>
                  <a:gd name="connsiteY6" fmla="*/ 4725 h 905559"/>
                  <a:gd name="connsiteX7" fmla="*/ 442149 w 884425"/>
                  <a:gd name="connsiteY7" fmla="*/ -37 h 905559"/>
                  <a:gd name="connsiteX8" fmla="*/ 144683 w 884425"/>
                  <a:gd name="connsiteY8" fmla="*/ 107976 h 905559"/>
                  <a:gd name="connsiteX9" fmla="*/ 158304 w 884425"/>
                  <a:gd name="connsiteY9" fmla="*/ 124359 h 905559"/>
                  <a:gd name="connsiteX10" fmla="*/ 30860 w 884425"/>
                  <a:gd name="connsiteY10" fmla="*/ 626041 h 905559"/>
                  <a:gd name="connsiteX11" fmla="*/ 11810 w 884425"/>
                  <a:gd name="connsiteY11" fmla="*/ 633566 h 905559"/>
                  <a:gd name="connsiteX12" fmla="*/ 75627 w 884425"/>
                  <a:gd name="connsiteY12" fmla="*/ 745485 h 905559"/>
                  <a:gd name="connsiteX13" fmla="*/ 91915 w 884425"/>
                  <a:gd name="connsiteY13" fmla="*/ 732912 h 905559"/>
                  <a:gd name="connsiteX14" fmla="*/ 622457 w 884425"/>
                  <a:gd name="connsiteY14" fmla="*/ 867309 h 905559"/>
                  <a:gd name="connsiteX15" fmla="*/ 630744 w 884425"/>
                  <a:gd name="connsiteY15" fmla="*/ 885883 h 905559"/>
                  <a:gd name="connsiteX16" fmla="*/ 820006 w 884425"/>
                  <a:gd name="connsiteY16" fmla="*/ 730816 h 905559"/>
                  <a:gd name="connsiteX17" fmla="*/ 442149 w 884425"/>
                  <a:gd name="connsiteY17" fmla="*/ 897789 h 905559"/>
                  <a:gd name="connsiteX18" fmla="*/ 7238 w 884425"/>
                  <a:gd name="connsiteY18" fmla="*/ 462878 h 905559"/>
                  <a:gd name="connsiteX19" fmla="*/ 442149 w 884425"/>
                  <a:gd name="connsiteY19" fmla="*/ 27966 h 905559"/>
                  <a:gd name="connsiteX20" fmla="*/ 877061 w 884425"/>
                  <a:gd name="connsiteY20" fmla="*/ 462878 h 905559"/>
                  <a:gd name="connsiteX21" fmla="*/ 442149 w 884425"/>
                  <a:gd name="connsiteY21" fmla="*/ 897789 h 90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4425" h="905559">
                    <a:moveTo>
                      <a:pt x="803432" y="718624"/>
                    </a:moveTo>
                    <a:cubicBezTo>
                      <a:pt x="886547" y="600714"/>
                      <a:pt x="907083" y="449734"/>
                      <a:pt x="858487" y="313907"/>
                    </a:cubicBezTo>
                    <a:lnTo>
                      <a:pt x="878299" y="306763"/>
                    </a:lnTo>
                    <a:cubicBezTo>
                      <a:pt x="854448" y="240517"/>
                      <a:pt x="815815" y="180579"/>
                      <a:pt x="765332" y="131503"/>
                    </a:cubicBezTo>
                    <a:lnTo>
                      <a:pt x="750473" y="146743"/>
                    </a:lnTo>
                    <a:cubicBezTo>
                      <a:pt x="683694" y="81614"/>
                      <a:pt x="597996" y="39330"/>
                      <a:pt x="505681" y="25966"/>
                    </a:cubicBezTo>
                    <a:lnTo>
                      <a:pt x="508824" y="4725"/>
                    </a:lnTo>
                    <a:cubicBezTo>
                      <a:pt x="486741" y="1546"/>
                      <a:pt x="464459" y="-46"/>
                      <a:pt x="442149" y="-37"/>
                    </a:cubicBezTo>
                    <a:cubicBezTo>
                      <a:pt x="333352" y="-276"/>
                      <a:pt x="227978" y="37986"/>
                      <a:pt x="144683" y="107976"/>
                    </a:cubicBezTo>
                    <a:lnTo>
                      <a:pt x="158304" y="124359"/>
                    </a:lnTo>
                    <a:cubicBezTo>
                      <a:pt x="12307" y="246748"/>
                      <a:pt x="-39024" y="448811"/>
                      <a:pt x="30860" y="626041"/>
                    </a:cubicBezTo>
                    <a:lnTo>
                      <a:pt x="11810" y="633566"/>
                    </a:lnTo>
                    <a:cubicBezTo>
                      <a:pt x="27776" y="673657"/>
                      <a:pt x="49255" y="711328"/>
                      <a:pt x="75627" y="745485"/>
                    </a:cubicBezTo>
                    <a:lnTo>
                      <a:pt x="91915" y="732912"/>
                    </a:lnTo>
                    <a:cubicBezTo>
                      <a:pt x="216555" y="894780"/>
                      <a:pt x="435785" y="950310"/>
                      <a:pt x="622457" y="867309"/>
                    </a:cubicBezTo>
                    <a:lnTo>
                      <a:pt x="630744" y="885883"/>
                    </a:lnTo>
                    <a:cubicBezTo>
                      <a:pt x="706544" y="852012"/>
                      <a:pt x="771886" y="798472"/>
                      <a:pt x="820006" y="730816"/>
                    </a:cubicBezTo>
                    <a:close/>
                    <a:moveTo>
                      <a:pt x="442149" y="897789"/>
                    </a:moveTo>
                    <a:cubicBezTo>
                      <a:pt x="201954" y="897789"/>
                      <a:pt x="7238" y="703070"/>
                      <a:pt x="7238" y="462878"/>
                    </a:cubicBezTo>
                    <a:cubicBezTo>
                      <a:pt x="7238" y="222683"/>
                      <a:pt x="201954" y="27966"/>
                      <a:pt x="442149" y="27966"/>
                    </a:cubicBezTo>
                    <a:cubicBezTo>
                      <a:pt x="682341" y="27966"/>
                      <a:pt x="877061" y="222683"/>
                      <a:pt x="877061" y="462878"/>
                    </a:cubicBezTo>
                    <a:cubicBezTo>
                      <a:pt x="877061" y="703070"/>
                      <a:pt x="682341" y="897789"/>
                      <a:pt x="442149" y="89778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79" name="图形 171">
                <a:extLst>
                  <a:ext uri="{FF2B5EF4-FFF2-40B4-BE49-F238E27FC236}">
                    <a16:creationId xmlns:a16="http://schemas.microsoft.com/office/drawing/2014/main" id="{547FB6E2-710E-9E90-41DC-CCF41B152F23}"/>
                  </a:ext>
                </a:extLst>
              </p:cNvPr>
              <p:cNvGrpSpPr/>
              <p:nvPr/>
            </p:nvGrpSpPr>
            <p:grpSpPr>
              <a:xfrm>
                <a:off x="2351749" y="-1279537"/>
                <a:ext cx="750120" cy="745237"/>
                <a:chOff x="2351749" y="-1279537"/>
                <a:chExt cx="750120" cy="745237"/>
              </a:xfrm>
              <a:solidFill>
                <a:srgbClr val="3CD6FF"/>
              </a:solidFill>
            </p:grpSpPr>
            <p:sp>
              <p:nvSpPr>
                <p:cNvPr id="180" name="任意多边形: 形状 179">
                  <a:extLst>
                    <a:ext uri="{FF2B5EF4-FFF2-40B4-BE49-F238E27FC236}">
                      <a16:creationId xmlns:a16="http://schemas.microsoft.com/office/drawing/2014/main" id="{72DD0D07-5B38-ADC9-B3B4-6D48E7D6A53F}"/>
                    </a:ext>
                  </a:extLst>
                </p:cNvPr>
                <p:cNvSpPr/>
                <p:nvPr/>
              </p:nvSpPr>
              <p:spPr>
                <a:xfrm>
                  <a:off x="2785352" y="-1279537"/>
                  <a:ext cx="198596" cy="106394"/>
                </a:xfrm>
                <a:custGeom>
                  <a:avLst/>
                  <a:gdLst>
                    <a:gd name="connsiteX0" fmla="*/ 189617 w 198596"/>
                    <a:gd name="connsiteY0" fmla="*/ 106356 h 106394"/>
                    <a:gd name="connsiteX1" fmla="*/ -26 w 198596"/>
                    <a:gd name="connsiteY1" fmla="*/ 12725 h 106394"/>
                    <a:gd name="connsiteX2" fmla="*/ 1784 w 198596"/>
                    <a:gd name="connsiteY2" fmla="*/ -38 h 106394"/>
                    <a:gd name="connsiteX3" fmla="*/ 198570 w 198596"/>
                    <a:gd name="connsiteY3" fmla="*/ 97117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96" h="106394">
                      <a:moveTo>
                        <a:pt x="189617" y="106356"/>
                      </a:moveTo>
                      <a:cubicBezTo>
                        <a:pt x="137249" y="56796"/>
                        <a:pt x="71162" y="24167"/>
                        <a:pt x="-26" y="12725"/>
                      </a:cubicBezTo>
                      <a:lnTo>
                        <a:pt x="1784" y="-38"/>
                      </a:lnTo>
                      <a:cubicBezTo>
                        <a:pt x="75656" y="11823"/>
                        <a:pt x="144236" y="45682"/>
                        <a:pt x="198570" y="971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1" name="任意多边形: 形状 180">
                  <a:extLst>
                    <a:ext uri="{FF2B5EF4-FFF2-40B4-BE49-F238E27FC236}">
                      <a16:creationId xmlns:a16="http://schemas.microsoft.com/office/drawing/2014/main" id="{3A23D9CF-C886-14EA-ADB0-1E3D35221774}"/>
                    </a:ext>
                  </a:extLst>
                </p:cNvPr>
                <p:cNvSpPr/>
                <p:nvPr/>
              </p:nvSpPr>
              <p:spPr>
                <a:xfrm>
                  <a:off x="2351749" y="-1192765"/>
                  <a:ext cx="137756" cy="415575"/>
                </a:xfrm>
                <a:custGeom>
                  <a:avLst/>
                  <a:gdLst>
                    <a:gd name="connsiteX0" fmla="*/ 24002 w 137756"/>
                    <a:gd name="connsiteY0" fmla="*/ 415537 h 415575"/>
                    <a:gd name="connsiteX1" fmla="*/ 129443 w 137756"/>
                    <a:gd name="connsiteY1" fmla="*/ -38 h 415575"/>
                    <a:gd name="connsiteX2" fmla="*/ 137730 w 137756"/>
                    <a:gd name="connsiteY2" fmla="*/ 9487 h 415575"/>
                    <a:gd name="connsiteX3" fmla="*/ 35908 w 137756"/>
                    <a:gd name="connsiteY3" fmla="*/ 410775 h 41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56" h="415575">
                      <a:moveTo>
                        <a:pt x="24002" y="415537"/>
                      </a:moveTo>
                      <a:cubicBezTo>
                        <a:pt x="-31257" y="268594"/>
                        <a:pt x="10813" y="102785"/>
                        <a:pt x="129443" y="-38"/>
                      </a:cubicBezTo>
                      <a:lnTo>
                        <a:pt x="137730" y="9487"/>
                      </a:lnTo>
                      <a:cubicBezTo>
                        <a:pt x="23212" y="108795"/>
                        <a:pt x="-17407" y="268881"/>
                        <a:pt x="35908" y="41077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2" name="任意多边形: 形状 181">
                  <a:extLst>
                    <a:ext uri="{FF2B5EF4-FFF2-40B4-BE49-F238E27FC236}">
                      <a16:creationId xmlns:a16="http://schemas.microsoft.com/office/drawing/2014/main" id="{A828D881-6704-C29E-E6E9-0C50A1DBD9FA}"/>
                    </a:ext>
                  </a:extLst>
                </p:cNvPr>
                <p:cNvSpPr/>
                <p:nvPr/>
              </p:nvSpPr>
              <p:spPr>
                <a:xfrm>
                  <a:off x="3026429" y="-1030077"/>
                  <a:ext cx="75439" cy="331755"/>
                </a:xfrm>
                <a:custGeom>
                  <a:avLst/>
                  <a:gdLst>
                    <a:gd name="connsiteX0" fmla="*/ -26 w 75439"/>
                    <a:gd name="connsiteY0" fmla="*/ 324383 h 331755"/>
                    <a:gd name="connsiteX1" fmla="*/ 43503 w 75439"/>
                    <a:gd name="connsiteY1" fmla="*/ 4343 h 331755"/>
                    <a:gd name="connsiteX2" fmla="*/ 55600 w 75439"/>
                    <a:gd name="connsiteY2" fmla="*/ -38 h 331755"/>
                    <a:gd name="connsiteX3" fmla="*/ 75412 w 75439"/>
                    <a:gd name="connsiteY3" fmla="*/ 120643 h 331755"/>
                    <a:gd name="connsiteX4" fmla="*/ 10451 w 75439"/>
                    <a:gd name="connsiteY4" fmla="*/ 331718 h 331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439" h="331755">
                      <a:moveTo>
                        <a:pt x="-26" y="324383"/>
                      </a:moveTo>
                      <a:cubicBezTo>
                        <a:pt x="63820" y="230412"/>
                        <a:pt x="79927" y="111952"/>
                        <a:pt x="43503" y="4343"/>
                      </a:cubicBezTo>
                      <a:lnTo>
                        <a:pt x="55600" y="-38"/>
                      </a:lnTo>
                      <a:cubicBezTo>
                        <a:pt x="68744" y="38838"/>
                        <a:pt x="75440" y="79605"/>
                        <a:pt x="75412" y="120643"/>
                      </a:cubicBezTo>
                      <a:cubicBezTo>
                        <a:pt x="75621" y="195955"/>
                        <a:pt x="52971" y="269557"/>
                        <a:pt x="10451" y="331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3" name="任意多边形: 形状 182">
                  <a:extLst>
                    <a:ext uri="{FF2B5EF4-FFF2-40B4-BE49-F238E27FC236}">
                      <a16:creationId xmlns:a16="http://schemas.microsoft.com/office/drawing/2014/main" id="{B6AA020E-BBBC-20F0-FE31-2D5E56A7C1D8}"/>
                    </a:ext>
                  </a:extLst>
                </p:cNvPr>
                <p:cNvSpPr/>
                <p:nvPr/>
              </p:nvSpPr>
              <p:spPr>
                <a:xfrm>
                  <a:off x="2433689" y="-683272"/>
                  <a:ext cx="440245" cy="148972"/>
                </a:xfrm>
                <a:custGeom>
                  <a:avLst/>
                  <a:gdLst>
                    <a:gd name="connsiteX0" fmla="*/ 293153 w 440245"/>
                    <a:gd name="connsiteY0" fmla="*/ 148933 h 148972"/>
                    <a:gd name="connsiteX1" fmla="*/ -26 w 440245"/>
                    <a:gd name="connsiteY1" fmla="*/ 7868 h 148972"/>
                    <a:gd name="connsiteX2" fmla="*/ 10166 w 440245"/>
                    <a:gd name="connsiteY2" fmla="*/ -38 h 148972"/>
                    <a:gd name="connsiteX3" fmla="*/ 434981 w 440245"/>
                    <a:gd name="connsiteY3" fmla="*/ 107213 h 148972"/>
                    <a:gd name="connsiteX4" fmla="*/ 440219 w 440245"/>
                    <a:gd name="connsiteY4" fmla="*/ 118929 h 148972"/>
                    <a:gd name="connsiteX5" fmla="*/ 293153 w 440245"/>
                    <a:gd name="connsiteY5" fmla="*/ 148933 h 14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245" h="148972">
                      <a:moveTo>
                        <a:pt x="293153" y="148933"/>
                      </a:moveTo>
                      <a:cubicBezTo>
                        <a:pt x="178982" y="149285"/>
                        <a:pt x="70945" y="97298"/>
                        <a:pt x="-26" y="7868"/>
                      </a:cubicBezTo>
                      <a:lnTo>
                        <a:pt x="10166" y="-38"/>
                      </a:lnTo>
                      <a:cubicBezTo>
                        <a:pt x="111760" y="126835"/>
                        <a:pt x="285338" y="170659"/>
                        <a:pt x="434981" y="107213"/>
                      </a:cubicBezTo>
                      <a:lnTo>
                        <a:pt x="440219" y="118929"/>
                      </a:lnTo>
                      <a:cubicBezTo>
                        <a:pt x="393750" y="138836"/>
                        <a:pt x="343706" y="149047"/>
                        <a:pt x="293153" y="14893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4" name="任意多边形: 形状 183">
                <a:extLst>
                  <a:ext uri="{FF2B5EF4-FFF2-40B4-BE49-F238E27FC236}">
                    <a16:creationId xmlns:a16="http://schemas.microsoft.com/office/drawing/2014/main" id="{6A49F710-231C-F5BE-CC01-FBE4B68F1D66}"/>
                  </a:ext>
                </a:extLst>
              </p:cNvPr>
              <p:cNvSpPr/>
              <p:nvPr/>
            </p:nvSpPr>
            <p:spPr>
              <a:xfrm>
                <a:off x="2801163" y="-1369739"/>
                <a:ext cx="243458" cy="128587"/>
              </a:xfrm>
              <a:custGeom>
                <a:avLst/>
                <a:gdLst>
                  <a:gd name="connsiteX0" fmla="*/ 234479 w 243458"/>
                  <a:gd name="connsiteY0" fmla="*/ 128549 h 128587"/>
                  <a:gd name="connsiteX1" fmla="*/ -26 w 243458"/>
                  <a:gd name="connsiteY1" fmla="*/ 12630 h 128587"/>
                  <a:gd name="connsiteX2" fmla="*/ 1784 w 243458"/>
                  <a:gd name="connsiteY2" fmla="*/ -38 h 128587"/>
                  <a:gd name="connsiteX3" fmla="*/ 243433 w 243458"/>
                  <a:gd name="connsiteY3" fmla="*/ 119310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8" h="128587">
                    <a:moveTo>
                      <a:pt x="234479" y="128549"/>
                    </a:moveTo>
                    <a:cubicBezTo>
                      <a:pt x="169538" y="67501"/>
                      <a:pt x="87911" y="27149"/>
                      <a:pt x="-26" y="12630"/>
                    </a:cubicBezTo>
                    <a:lnTo>
                      <a:pt x="1784" y="-38"/>
                    </a:lnTo>
                    <a:cubicBezTo>
                      <a:pt x="92407" y="14835"/>
                      <a:pt x="176539" y="56388"/>
                      <a:pt x="243433" y="11931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任意多边形: 形状 184">
                <a:extLst>
                  <a:ext uri="{FF2B5EF4-FFF2-40B4-BE49-F238E27FC236}">
                    <a16:creationId xmlns:a16="http://schemas.microsoft.com/office/drawing/2014/main" id="{BF7B519E-9C00-D329-4035-B413BE492400}"/>
                  </a:ext>
                </a:extLst>
              </p:cNvPr>
              <p:cNvSpPr/>
              <p:nvPr/>
            </p:nvSpPr>
            <p:spPr>
              <a:xfrm>
                <a:off x="2260643" y="-1260963"/>
                <a:ext cx="167711" cy="513492"/>
              </a:xfrm>
              <a:custGeom>
                <a:avLst/>
                <a:gdLst>
                  <a:gd name="connsiteX0" fmla="*/ 29097 w 167711"/>
                  <a:gd name="connsiteY0" fmla="*/ 513455 h 513492"/>
                  <a:gd name="connsiteX1" fmla="*/ 159399 w 167711"/>
                  <a:gd name="connsiteY1" fmla="*/ -38 h 513492"/>
                  <a:gd name="connsiteX2" fmla="*/ 167685 w 167711"/>
                  <a:gd name="connsiteY2" fmla="*/ 9487 h 513492"/>
                  <a:gd name="connsiteX3" fmla="*/ 40908 w 167711"/>
                  <a:gd name="connsiteY3" fmla="*/ 508502 h 5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11" h="513492">
                    <a:moveTo>
                      <a:pt x="29097" y="513455"/>
                    </a:moveTo>
                    <a:cubicBezTo>
                      <a:pt x="-38231" y="331835"/>
                      <a:pt x="13620" y="127504"/>
                      <a:pt x="159399" y="-38"/>
                    </a:cubicBezTo>
                    <a:lnTo>
                      <a:pt x="167685" y="9487"/>
                    </a:lnTo>
                    <a:cubicBezTo>
                      <a:pt x="26040" y="133444"/>
                      <a:pt x="-24397" y="331967"/>
                      <a:pt x="40908" y="50850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任意多边形: 形状 185">
                <a:extLst>
                  <a:ext uri="{FF2B5EF4-FFF2-40B4-BE49-F238E27FC236}">
                    <a16:creationId xmlns:a16="http://schemas.microsoft.com/office/drawing/2014/main" id="{E480AE59-5E3B-F8FF-D975-680F4E3132D6}"/>
                  </a:ext>
                </a:extLst>
              </p:cNvPr>
              <p:cNvSpPr/>
              <p:nvPr/>
            </p:nvSpPr>
            <p:spPr>
              <a:xfrm>
                <a:off x="3102058" y="-1058462"/>
                <a:ext cx="90348" cy="409575"/>
              </a:xfrm>
              <a:custGeom>
                <a:avLst/>
                <a:gdLst>
                  <a:gd name="connsiteX0" fmla="*/ -26 w 90348"/>
                  <a:gd name="connsiteY0" fmla="*/ 401917 h 409575"/>
                  <a:gd name="connsiteX1" fmla="*/ 54076 w 90348"/>
                  <a:gd name="connsiteY1" fmla="*/ 4343 h 409575"/>
                  <a:gd name="connsiteX2" fmla="*/ 66077 w 90348"/>
                  <a:gd name="connsiteY2" fmla="*/ -38 h 409575"/>
                  <a:gd name="connsiteX3" fmla="*/ 10451 w 90348"/>
                  <a:gd name="connsiteY3" fmla="*/ 409537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48" h="409575">
                    <a:moveTo>
                      <a:pt x="-26" y="401917"/>
                    </a:moveTo>
                    <a:cubicBezTo>
                      <a:pt x="78812" y="285007"/>
                      <a:pt x="98815" y="138074"/>
                      <a:pt x="54076" y="4343"/>
                    </a:cubicBezTo>
                    <a:lnTo>
                      <a:pt x="66077" y="-38"/>
                    </a:lnTo>
                    <a:cubicBezTo>
                      <a:pt x="112293" y="137703"/>
                      <a:pt x="91728" y="289112"/>
                      <a:pt x="10451" y="409537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480F3956-B721-D13C-898C-2A13DCECC70F}"/>
                  </a:ext>
                </a:extLst>
              </p:cNvPr>
              <p:cNvSpPr/>
              <p:nvPr/>
            </p:nvSpPr>
            <p:spPr>
              <a:xfrm>
                <a:off x="2363299" y="-625932"/>
                <a:ext cx="544353" cy="181834"/>
              </a:xfrm>
              <a:custGeom>
                <a:avLst/>
                <a:gdLst>
                  <a:gd name="connsiteX0" fmla="*/ 363162 w 544353"/>
                  <a:gd name="connsiteY0" fmla="*/ 181794 h 181834"/>
                  <a:gd name="connsiteX1" fmla="*/ -26 w 544353"/>
                  <a:gd name="connsiteY1" fmla="*/ 7772 h 181834"/>
                  <a:gd name="connsiteX2" fmla="*/ 10166 w 544353"/>
                  <a:gd name="connsiteY2" fmla="*/ -38 h 181834"/>
                  <a:gd name="connsiteX3" fmla="*/ 539089 w 544353"/>
                  <a:gd name="connsiteY3" fmla="*/ 133312 h 181834"/>
                  <a:gd name="connsiteX4" fmla="*/ 544328 w 544353"/>
                  <a:gd name="connsiteY4" fmla="*/ 145028 h 181834"/>
                  <a:gd name="connsiteX5" fmla="*/ 363162 w 544353"/>
                  <a:gd name="connsiteY5" fmla="*/ 181794 h 18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353" h="181834">
                    <a:moveTo>
                      <a:pt x="363162" y="181794"/>
                    </a:moveTo>
                    <a:cubicBezTo>
                      <a:pt x="221897" y="182204"/>
                      <a:pt x="88167" y="118129"/>
                      <a:pt x="-26" y="7772"/>
                    </a:cubicBezTo>
                    <a:lnTo>
                      <a:pt x="10166" y="-38"/>
                    </a:lnTo>
                    <a:cubicBezTo>
                      <a:pt x="137064" y="157305"/>
                      <a:pt x="352764" y="211684"/>
                      <a:pt x="539089" y="133312"/>
                    </a:cubicBezTo>
                    <a:lnTo>
                      <a:pt x="544328" y="145028"/>
                    </a:lnTo>
                    <a:cubicBezTo>
                      <a:pt x="487031" y="169354"/>
                      <a:pt x="425410" y="181861"/>
                      <a:pt x="363162" y="18179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D04C3D35-13B0-E571-53AD-097D648A2ADE}"/>
                  </a:ext>
                </a:extLst>
              </p:cNvPr>
              <p:cNvSpPr/>
              <p:nvPr/>
            </p:nvSpPr>
            <p:spPr>
              <a:xfrm>
                <a:off x="2817165" y="-1244009"/>
                <a:ext cx="9715" cy="14096"/>
              </a:xfrm>
              <a:custGeom>
                <a:avLst/>
                <a:gdLst>
                  <a:gd name="connsiteX0" fmla="*/ -26 w 9715"/>
                  <a:gd name="connsiteY0" fmla="*/ 12344 h 14096"/>
                  <a:gd name="connsiteX1" fmla="*/ 5784 w 9715"/>
                  <a:gd name="connsiteY1" fmla="*/ 14059 h 14096"/>
                  <a:gd name="connsiteX2" fmla="*/ 9689 w 9715"/>
                  <a:gd name="connsiteY2" fmla="*/ 1676 h 14096"/>
                  <a:gd name="connsiteX3" fmla="*/ 3879 w 9715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" h="14096">
                    <a:moveTo>
                      <a:pt x="-26" y="12344"/>
                    </a:moveTo>
                    <a:lnTo>
                      <a:pt x="5784" y="14059"/>
                    </a:lnTo>
                    <a:lnTo>
                      <a:pt x="9689" y="1676"/>
                    </a:lnTo>
                    <a:cubicBezTo>
                      <a:pt x="7784" y="1010"/>
                      <a:pt x="5879" y="533"/>
                      <a:pt x="3879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B44554A9-1EE0-2583-DCBB-FC7126DFA997}"/>
                  </a:ext>
                </a:extLst>
              </p:cNvPr>
              <p:cNvSpPr/>
              <p:nvPr/>
            </p:nvSpPr>
            <p:spPr>
              <a:xfrm>
                <a:off x="2784018" y="-1252105"/>
                <a:ext cx="8477" cy="13811"/>
              </a:xfrm>
              <a:custGeom>
                <a:avLst/>
                <a:gdLst>
                  <a:gd name="connsiteX0" fmla="*/ -26 w 8477"/>
                  <a:gd name="connsiteY0" fmla="*/ 12630 h 13811"/>
                  <a:gd name="connsiteX1" fmla="*/ 5975 w 8477"/>
                  <a:gd name="connsiteY1" fmla="*/ 13773 h 13811"/>
                  <a:gd name="connsiteX2" fmla="*/ 8451 w 8477"/>
                  <a:gd name="connsiteY2" fmla="*/ 1105 h 13811"/>
                  <a:gd name="connsiteX3" fmla="*/ 2450 w 8477"/>
                  <a:gd name="connsiteY3" fmla="*/ -38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" h="13811">
                    <a:moveTo>
                      <a:pt x="-26" y="12630"/>
                    </a:moveTo>
                    <a:lnTo>
                      <a:pt x="5975" y="13773"/>
                    </a:lnTo>
                    <a:lnTo>
                      <a:pt x="8451" y="1105"/>
                    </a:lnTo>
                    <a:cubicBezTo>
                      <a:pt x="6482" y="660"/>
                      <a:pt x="4482" y="279"/>
                      <a:pt x="245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任意多边形: 形状 189">
                <a:extLst>
                  <a:ext uri="{FF2B5EF4-FFF2-40B4-BE49-F238E27FC236}">
                    <a16:creationId xmlns:a16="http://schemas.microsoft.com/office/drawing/2014/main" id="{E8A638E3-0D74-B5BD-D956-6BF3368EAA3F}"/>
                  </a:ext>
                </a:extLst>
              </p:cNvPr>
              <p:cNvSpPr/>
              <p:nvPr/>
            </p:nvSpPr>
            <p:spPr>
              <a:xfrm>
                <a:off x="2940419" y="-1175048"/>
                <a:ext cx="13144" cy="13525"/>
              </a:xfrm>
              <a:custGeom>
                <a:avLst/>
                <a:gdLst>
                  <a:gd name="connsiteX0" fmla="*/ -26 w 13144"/>
                  <a:gd name="connsiteY0" fmla="*/ 9391 h 13525"/>
                  <a:gd name="connsiteX1" fmla="*/ 4451 w 13144"/>
                  <a:gd name="connsiteY1" fmla="*/ 13487 h 13525"/>
                  <a:gd name="connsiteX2" fmla="*/ 13118 w 13144"/>
                  <a:gd name="connsiteY2" fmla="*/ 3962 h 13525"/>
                  <a:gd name="connsiteX3" fmla="*/ 8546 w 1314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-26" y="9391"/>
                    </a:moveTo>
                    <a:lnTo>
                      <a:pt x="4451" y="13487"/>
                    </a:lnTo>
                    <a:lnTo>
                      <a:pt x="13118" y="3962"/>
                    </a:lnTo>
                    <a:lnTo>
                      <a:pt x="854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任意多边形: 形状 190">
                <a:extLst>
                  <a:ext uri="{FF2B5EF4-FFF2-40B4-BE49-F238E27FC236}">
                    <a16:creationId xmlns:a16="http://schemas.microsoft.com/office/drawing/2014/main" id="{A2443AF1-EB79-B83F-46CA-6170EF3251B9}"/>
                  </a:ext>
                </a:extLst>
              </p:cNvPr>
              <p:cNvSpPr/>
              <p:nvPr/>
            </p:nvSpPr>
            <p:spPr>
              <a:xfrm>
                <a:off x="2881935" y="-1217053"/>
                <a:ext cx="11715" cy="14573"/>
              </a:xfrm>
              <a:custGeom>
                <a:avLst/>
                <a:gdLst>
                  <a:gd name="connsiteX0" fmla="*/ -26 w 11715"/>
                  <a:gd name="connsiteY0" fmla="*/ 11677 h 14573"/>
                  <a:gd name="connsiteX1" fmla="*/ 5308 w 11715"/>
                  <a:gd name="connsiteY1" fmla="*/ 14535 h 14573"/>
                  <a:gd name="connsiteX2" fmla="*/ 11690 w 11715"/>
                  <a:gd name="connsiteY2" fmla="*/ 2819 h 14573"/>
                  <a:gd name="connsiteX3" fmla="*/ 6356 w 11715"/>
                  <a:gd name="connsiteY3" fmla="*/ -38 h 1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573">
                    <a:moveTo>
                      <a:pt x="-26" y="11677"/>
                    </a:moveTo>
                    <a:lnTo>
                      <a:pt x="5308" y="14535"/>
                    </a:lnTo>
                    <a:lnTo>
                      <a:pt x="11690" y="2819"/>
                    </a:lnTo>
                    <a:lnTo>
                      <a:pt x="635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任意多边形: 形状 191">
                <a:extLst>
                  <a:ext uri="{FF2B5EF4-FFF2-40B4-BE49-F238E27FC236}">
                    <a16:creationId xmlns:a16="http://schemas.microsoft.com/office/drawing/2014/main" id="{6B863F0E-6494-4C8E-9F36-BB7A8700E195}"/>
                  </a:ext>
                </a:extLst>
              </p:cNvPr>
              <p:cNvSpPr/>
              <p:nvPr/>
            </p:nvSpPr>
            <p:spPr>
              <a:xfrm>
                <a:off x="2851170" y="-1231722"/>
                <a:ext cx="10858" cy="14192"/>
              </a:xfrm>
              <a:custGeom>
                <a:avLst/>
                <a:gdLst>
                  <a:gd name="connsiteX0" fmla="*/ -26 w 10858"/>
                  <a:gd name="connsiteY0" fmla="*/ 11868 h 14192"/>
                  <a:gd name="connsiteX1" fmla="*/ 5594 w 10858"/>
                  <a:gd name="connsiteY1" fmla="*/ 14154 h 14192"/>
                  <a:gd name="connsiteX2" fmla="*/ 10832 w 10858"/>
                  <a:gd name="connsiteY2" fmla="*/ 2248 h 14192"/>
                  <a:gd name="connsiteX3" fmla="*/ 5213 w 10858"/>
                  <a:gd name="connsiteY3" fmla="*/ -38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14192">
                    <a:moveTo>
                      <a:pt x="-26" y="11868"/>
                    </a:moveTo>
                    <a:lnTo>
                      <a:pt x="5594" y="14154"/>
                    </a:lnTo>
                    <a:lnTo>
                      <a:pt x="10832" y="2248"/>
                    </a:lnTo>
                    <a:lnTo>
                      <a:pt x="5213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任意多边形: 形状 192">
                <a:extLst>
                  <a:ext uri="{FF2B5EF4-FFF2-40B4-BE49-F238E27FC236}">
                    <a16:creationId xmlns:a16="http://schemas.microsoft.com/office/drawing/2014/main" id="{83BAA145-52C4-BD68-A7A2-4BF3CE918A46}"/>
                  </a:ext>
                </a:extLst>
              </p:cNvPr>
              <p:cNvSpPr/>
              <p:nvPr/>
            </p:nvSpPr>
            <p:spPr>
              <a:xfrm>
                <a:off x="2913368" y="-1196860"/>
                <a:ext cx="12477" cy="14096"/>
              </a:xfrm>
              <a:custGeom>
                <a:avLst/>
                <a:gdLst>
                  <a:gd name="connsiteX0" fmla="*/ -26 w 12477"/>
                  <a:gd name="connsiteY0" fmla="*/ 10535 h 14096"/>
                  <a:gd name="connsiteX1" fmla="*/ 4927 w 12477"/>
                  <a:gd name="connsiteY1" fmla="*/ 14059 h 14096"/>
                  <a:gd name="connsiteX2" fmla="*/ 12452 w 12477"/>
                  <a:gd name="connsiteY2" fmla="*/ 3486 h 14096"/>
                  <a:gd name="connsiteX3" fmla="*/ 7594 w 12477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6">
                    <a:moveTo>
                      <a:pt x="-26" y="10535"/>
                    </a:moveTo>
                    <a:lnTo>
                      <a:pt x="4927" y="14059"/>
                    </a:lnTo>
                    <a:lnTo>
                      <a:pt x="12452" y="3486"/>
                    </a:lnTo>
                    <a:lnTo>
                      <a:pt x="7594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任意多边形: 形状 193">
                <a:extLst>
                  <a:ext uri="{FF2B5EF4-FFF2-40B4-BE49-F238E27FC236}">
                    <a16:creationId xmlns:a16="http://schemas.microsoft.com/office/drawing/2014/main" id="{0A0E6404-C52D-1BDA-E12E-9E98DF582D93}"/>
                  </a:ext>
                </a:extLst>
              </p:cNvPr>
              <p:cNvSpPr/>
              <p:nvPr/>
            </p:nvSpPr>
            <p:spPr>
              <a:xfrm>
                <a:off x="2748014" y="-1256963"/>
                <a:ext cx="7334" cy="13525"/>
              </a:xfrm>
              <a:custGeom>
                <a:avLst/>
                <a:gdLst>
                  <a:gd name="connsiteX0" fmla="*/ -26 w 7334"/>
                  <a:gd name="connsiteY0" fmla="*/ 12916 h 13525"/>
                  <a:gd name="connsiteX1" fmla="*/ 6070 w 7334"/>
                  <a:gd name="connsiteY1" fmla="*/ 13487 h 13525"/>
                  <a:gd name="connsiteX2" fmla="*/ 7308 w 7334"/>
                  <a:gd name="connsiteY2" fmla="*/ 533 h 13525"/>
                  <a:gd name="connsiteX3" fmla="*/ 1212 w 733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13525">
                    <a:moveTo>
                      <a:pt x="-26" y="12916"/>
                    </a:moveTo>
                    <a:lnTo>
                      <a:pt x="6070" y="13487"/>
                    </a:lnTo>
                    <a:lnTo>
                      <a:pt x="7308" y="533"/>
                    </a:lnTo>
                    <a:lnTo>
                      <a:pt x="1212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任意多边形: 形状 194">
                <a:extLst>
                  <a:ext uri="{FF2B5EF4-FFF2-40B4-BE49-F238E27FC236}">
                    <a16:creationId xmlns:a16="http://schemas.microsoft.com/office/drawing/2014/main" id="{CD5D1260-8387-DC1F-A286-F4446AFAAB57}"/>
                  </a:ext>
                </a:extLst>
              </p:cNvPr>
              <p:cNvSpPr/>
              <p:nvPr/>
            </p:nvSpPr>
            <p:spPr>
              <a:xfrm>
                <a:off x="2573421" y="-1226007"/>
                <a:ext cx="11048" cy="14382"/>
              </a:xfrm>
              <a:custGeom>
                <a:avLst/>
                <a:gdLst>
                  <a:gd name="connsiteX0" fmla="*/ 5498 w 11048"/>
                  <a:gd name="connsiteY0" fmla="*/ 14345 h 14382"/>
                  <a:gd name="connsiteX1" fmla="*/ 11023 w 11048"/>
                  <a:gd name="connsiteY1" fmla="*/ 11773 h 14382"/>
                  <a:gd name="connsiteX2" fmla="*/ 5689 w 11048"/>
                  <a:gd name="connsiteY2" fmla="*/ -38 h 14382"/>
                  <a:gd name="connsiteX3" fmla="*/ -26 w 11048"/>
                  <a:gd name="connsiteY3" fmla="*/ 2248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8" h="14382">
                    <a:moveTo>
                      <a:pt x="5498" y="14345"/>
                    </a:moveTo>
                    <a:lnTo>
                      <a:pt x="11023" y="11773"/>
                    </a:lnTo>
                    <a:lnTo>
                      <a:pt x="5689" y="-38"/>
                    </a:lnTo>
                    <a:lnTo>
                      <a:pt x="-26" y="224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BEBA9280-8EEC-4283-2714-3411B18016C6}"/>
                  </a:ext>
                </a:extLst>
              </p:cNvPr>
              <p:cNvSpPr/>
              <p:nvPr/>
            </p:nvSpPr>
            <p:spPr>
              <a:xfrm>
                <a:off x="2605806" y="-1239151"/>
                <a:ext cx="10286" cy="14287"/>
              </a:xfrm>
              <a:custGeom>
                <a:avLst/>
                <a:gdLst>
                  <a:gd name="connsiteX0" fmla="*/ 4546 w 10286"/>
                  <a:gd name="connsiteY0" fmla="*/ 14249 h 14287"/>
                  <a:gd name="connsiteX1" fmla="*/ 10261 w 10286"/>
                  <a:gd name="connsiteY1" fmla="*/ 12249 h 14287"/>
                  <a:gd name="connsiteX2" fmla="*/ 5689 w 10286"/>
                  <a:gd name="connsiteY2" fmla="*/ -38 h 14287"/>
                  <a:gd name="connsiteX3" fmla="*/ -26 w 10286"/>
                  <a:gd name="connsiteY3" fmla="*/ 1962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" h="14287">
                    <a:moveTo>
                      <a:pt x="4546" y="14249"/>
                    </a:moveTo>
                    <a:lnTo>
                      <a:pt x="10261" y="12249"/>
                    </a:lnTo>
                    <a:lnTo>
                      <a:pt x="5689" y="-38"/>
                    </a:lnTo>
                    <a:lnTo>
                      <a:pt x="-26" y="196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7CC29C5C-07DB-8949-B732-48B0915A6922}"/>
                  </a:ext>
                </a:extLst>
              </p:cNvPr>
              <p:cNvSpPr/>
              <p:nvPr/>
            </p:nvSpPr>
            <p:spPr>
              <a:xfrm>
                <a:off x="2539607" y="-1207719"/>
                <a:ext cx="11715" cy="14287"/>
              </a:xfrm>
              <a:custGeom>
                <a:avLst/>
                <a:gdLst>
                  <a:gd name="connsiteX0" fmla="*/ 6546 w 11715"/>
                  <a:gd name="connsiteY0" fmla="*/ 14249 h 14287"/>
                  <a:gd name="connsiteX1" fmla="*/ 11690 w 11715"/>
                  <a:gd name="connsiteY1" fmla="*/ 11201 h 14287"/>
                  <a:gd name="connsiteX2" fmla="*/ 5213 w 11715"/>
                  <a:gd name="connsiteY2" fmla="*/ -38 h 14287"/>
                  <a:gd name="connsiteX3" fmla="*/ -26 w 11715"/>
                  <a:gd name="connsiteY3" fmla="*/ 3105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6546" y="14249"/>
                    </a:moveTo>
                    <a:lnTo>
                      <a:pt x="11690" y="11201"/>
                    </a:lnTo>
                    <a:lnTo>
                      <a:pt x="5213" y="-38"/>
                    </a:lnTo>
                    <a:lnTo>
                      <a:pt x="-26" y="310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A365B3CF-8871-BF9A-AE55-4DE381EAE969}"/>
                  </a:ext>
                </a:extLst>
              </p:cNvPr>
              <p:cNvSpPr/>
              <p:nvPr/>
            </p:nvSpPr>
            <p:spPr>
              <a:xfrm>
                <a:off x="2641905" y="-1249343"/>
                <a:ext cx="8667" cy="14192"/>
              </a:xfrm>
              <a:custGeom>
                <a:avLst/>
                <a:gdLst>
                  <a:gd name="connsiteX0" fmla="*/ 2736 w 8667"/>
                  <a:gd name="connsiteY0" fmla="*/ 14154 h 14192"/>
                  <a:gd name="connsiteX1" fmla="*/ 8642 w 8667"/>
                  <a:gd name="connsiteY1" fmla="*/ 12630 h 14192"/>
                  <a:gd name="connsiteX2" fmla="*/ 5784 w 8667"/>
                  <a:gd name="connsiteY2" fmla="*/ -38 h 14192"/>
                  <a:gd name="connsiteX3" fmla="*/ -26 w 8667"/>
                  <a:gd name="connsiteY3" fmla="*/ 1390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" h="14192">
                    <a:moveTo>
                      <a:pt x="2736" y="14154"/>
                    </a:moveTo>
                    <a:lnTo>
                      <a:pt x="8642" y="12630"/>
                    </a:lnTo>
                    <a:lnTo>
                      <a:pt x="5784" y="-38"/>
                    </a:lnTo>
                    <a:lnTo>
                      <a:pt x="-26" y="139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任意多边形: 形状 198">
                <a:extLst>
                  <a:ext uri="{FF2B5EF4-FFF2-40B4-BE49-F238E27FC236}">
                    <a16:creationId xmlns:a16="http://schemas.microsoft.com/office/drawing/2014/main" id="{73C2251E-E85B-29C3-EE2C-93D7E25C42D1}"/>
                  </a:ext>
                </a:extLst>
              </p:cNvPr>
              <p:cNvSpPr/>
              <p:nvPr/>
            </p:nvSpPr>
            <p:spPr>
              <a:xfrm>
                <a:off x="2714010" y="-1257820"/>
                <a:ext cx="6095" cy="13144"/>
              </a:xfrm>
              <a:custGeom>
                <a:avLst/>
                <a:gdLst>
                  <a:gd name="connsiteX0" fmla="*/ -26 w 6095"/>
                  <a:gd name="connsiteY0" fmla="*/ 13106 h 13144"/>
                  <a:gd name="connsiteX1" fmla="*/ 6070 w 6095"/>
                  <a:gd name="connsiteY1" fmla="*/ 13106 h 13144"/>
                  <a:gd name="connsiteX2" fmla="*/ 6070 w 6095"/>
                  <a:gd name="connsiteY2" fmla="*/ -38 h 13144"/>
                  <a:gd name="connsiteX3" fmla="*/ -26 w 6095"/>
                  <a:gd name="connsiteY3" fmla="*/ -38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144">
                    <a:moveTo>
                      <a:pt x="-26" y="13106"/>
                    </a:moveTo>
                    <a:lnTo>
                      <a:pt x="6070" y="13106"/>
                    </a:lnTo>
                    <a:lnTo>
                      <a:pt x="6070" y="-38"/>
                    </a:lnTo>
                    <a:lnTo>
                      <a:pt x="-2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任意多边形: 形状 199">
                <a:extLst>
                  <a:ext uri="{FF2B5EF4-FFF2-40B4-BE49-F238E27FC236}">
                    <a16:creationId xmlns:a16="http://schemas.microsoft.com/office/drawing/2014/main" id="{C459022F-3A48-ABDB-A9E0-4559AC90B48F}"/>
                  </a:ext>
                </a:extLst>
              </p:cNvPr>
              <p:cNvSpPr/>
              <p:nvPr/>
            </p:nvSpPr>
            <p:spPr>
              <a:xfrm>
                <a:off x="2510556" y="-1187811"/>
                <a:ext cx="12668" cy="14096"/>
              </a:xfrm>
              <a:custGeom>
                <a:avLst/>
                <a:gdLst>
                  <a:gd name="connsiteX0" fmla="*/ 7784 w 12668"/>
                  <a:gd name="connsiteY0" fmla="*/ 14059 h 14096"/>
                  <a:gd name="connsiteX1" fmla="*/ 12642 w 12668"/>
                  <a:gd name="connsiteY1" fmla="*/ 10344 h 14096"/>
                  <a:gd name="connsiteX2" fmla="*/ 4832 w 12668"/>
                  <a:gd name="connsiteY2" fmla="*/ -38 h 14096"/>
                  <a:gd name="connsiteX3" fmla="*/ -26 w 12668"/>
                  <a:gd name="connsiteY3" fmla="*/ 3581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14096">
                    <a:moveTo>
                      <a:pt x="7784" y="14059"/>
                    </a:moveTo>
                    <a:cubicBezTo>
                      <a:pt x="9308" y="12725"/>
                      <a:pt x="11023" y="11582"/>
                      <a:pt x="12642" y="10344"/>
                    </a:cubicBezTo>
                    <a:lnTo>
                      <a:pt x="4832" y="-38"/>
                    </a:lnTo>
                    <a:lnTo>
                      <a:pt x="-26" y="358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任意多边形: 形状 200">
                <a:extLst>
                  <a:ext uri="{FF2B5EF4-FFF2-40B4-BE49-F238E27FC236}">
                    <a16:creationId xmlns:a16="http://schemas.microsoft.com/office/drawing/2014/main" id="{ABFE59F5-8B60-4B94-4AAD-765CE8EE79D7}"/>
                  </a:ext>
                </a:extLst>
              </p:cNvPr>
              <p:cNvSpPr/>
              <p:nvPr/>
            </p:nvSpPr>
            <p:spPr>
              <a:xfrm>
                <a:off x="2676671" y="-1255344"/>
                <a:ext cx="7524" cy="13715"/>
              </a:xfrm>
              <a:custGeom>
                <a:avLst/>
                <a:gdLst>
                  <a:gd name="connsiteX0" fmla="*/ 1498 w 7524"/>
                  <a:gd name="connsiteY0" fmla="*/ 13678 h 13715"/>
                  <a:gd name="connsiteX1" fmla="*/ 7499 w 7524"/>
                  <a:gd name="connsiteY1" fmla="*/ 12820 h 13715"/>
                  <a:gd name="connsiteX2" fmla="*/ 5975 w 7524"/>
                  <a:gd name="connsiteY2" fmla="*/ -38 h 13715"/>
                  <a:gd name="connsiteX3" fmla="*/ -26 w 7524"/>
                  <a:gd name="connsiteY3" fmla="*/ 819 h 13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5">
                    <a:moveTo>
                      <a:pt x="1498" y="13678"/>
                    </a:moveTo>
                    <a:lnTo>
                      <a:pt x="7499" y="12820"/>
                    </a:lnTo>
                    <a:lnTo>
                      <a:pt x="5975" y="-38"/>
                    </a:lnTo>
                    <a:lnTo>
                      <a:pt x="-26" y="81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任意多边形: 形状 201">
                <a:extLst>
                  <a:ext uri="{FF2B5EF4-FFF2-40B4-BE49-F238E27FC236}">
                    <a16:creationId xmlns:a16="http://schemas.microsoft.com/office/drawing/2014/main" id="{6D0B643A-DFD4-5FD9-51E4-CF8385BAD727}"/>
                  </a:ext>
                </a:extLst>
              </p:cNvPr>
              <p:cNvSpPr/>
              <p:nvPr/>
            </p:nvSpPr>
            <p:spPr>
              <a:xfrm>
                <a:off x="3028049" y="-771760"/>
                <a:ext cx="14477" cy="10858"/>
              </a:xfrm>
              <a:custGeom>
                <a:avLst/>
                <a:gdLst>
                  <a:gd name="connsiteX0" fmla="*/ 2546 w 14477"/>
                  <a:gd name="connsiteY0" fmla="*/ -38 h 10858"/>
                  <a:gd name="connsiteX1" fmla="*/ -26 w 14477"/>
                  <a:gd name="connsiteY1" fmla="*/ 5486 h 10858"/>
                  <a:gd name="connsiteX2" fmla="*/ 11785 w 14477"/>
                  <a:gd name="connsiteY2" fmla="*/ 10820 h 10858"/>
                  <a:gd name="connsiteX3" fmla="*/ 14452 w 14477"/>
                  <a:gd name="connsiteY3" fmla="*/ 5391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" h="10858">
                    <a:moveTo>
                      <a:pt x="2546" y="-38"/>
                    </a:moveTo>
                    <a:cubicBezTo>
                      <a:pt x="1784" y="1867"/>
                      <a:pt x="831" y="3676"/>
                      <a:pt x="-26" y="5486"/>
                    </a:cubicBezTo>
                    <a:lnTo>
                      <a:pt x="11785" y="10820"/>
                    </a:lnTo>
                    <a:lnTo>
                      <a:pt x="14452" y="539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任意多边形: 形状 202">
                <a:extLst>
                  <a:ext uri="{FF2B5EF4-FFF2-40B4-BE49-F238E27FC236}">
                    <a16:creationId xmlns:a16="http://schemas.microsoft.com/office/drawing/2014/main" id="{B8264D12-05AE-7C03-595C-0FDEA77B8A70}"/>
                  </a:ext>
                </a:extLst>
              </p:cNvPr>
              <p:cNvSpPr/>
              <p:nvPr/>
            </p:nvSpPr>
            <p:spPr>
              <a:xfrm>
                <a:off x="3040717" y="-803383"/>
                <a:ext cx="14382" cy="9906"/>
              </a:xfrm>
              <a:custGeom>
                <a:avLst/>
                <a:gdLst>
                  <a:gd name="connsiteX0" fmla="*/ 2069 w 14382"/>
                  <a:gd name="connsiteY0" fmla="*/ -38 h 9906"/>
                  <a:gd name="connsiteX1" fmla="*/ -26 w 14382"/>
                  <a:gd name="connsiteY1" fmla="*/ 5677 h 9906"/>
                  <a:gd name="connsiteX2" fmla="*/ 12356 w 14382"/>
                  <a:gd name="connsiteY2" fmla="*/ 9868 h 9906"/>
                  <a:gd name="connsiteX3" fmla="*/ 14357 w 14382"/>
                  <a:gd name="connsiteY3" fmla="*/ 4153 h 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9906">
                    <a:moveTo>
                      <a:pt x="2069" y="-38"/>
                    </a:moveTo>
                    <a:cubicBezTo>
                      <a:pt x="1403" y="1867"/>
                      <a:pt x="736" y="3772"/>
                      <a:pt x="-26" y="5677"/>
                    </a:cubicBezTo>
                    <a:lnTo>
                      <a:pt x="12356" y="9868"/>
                    </a:lnTo>
                    <a:lnTo>
                      <a:pt x="14357" y="415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任意多边形: 形状 203">
                <a:extLst>
                  <a:ext uri="{FF2B5EF4-FFF2-40B4-BE49-F238E27FC236}">
                    <a16:creationId xmlns:a16="http://schemas.microsoft.com/office/drawing/2014/main" id="{94B45D28-BC8F-9D8B-3529-4AFBE48F1F65}"/>
                  </a:ext>
                </a:extLst>
              </p:cNvPr>
              <p:cNvSpPr/>
              <p:nvPr/>
            </p:nvSpPr>
            <p:spPr>
              <a:xfrm>
                <a:off x="3009951" y="-739279"/>
                <a:ext cx="14382" cy="11810"/>
              </a:xfrm>
              <a:custGeom>
                <a:avLst/>
                <a:gdLst>
                  <a:gd name="connsiteX0" fmla="*/ 3212 w 14382"/>
                  <a:gd name="connsiteY0" fmla="*/ -38 h 11810"/>
                  <a:gd name="connsiteX1" fmla="*/ -26 w 14382"/>
                  <a:gd name="connsiteY1" fmla="*/ 5201 h 11810"/>
                  <a:gd name="connsiteX2" fmla="*/ 11213 w 14382"/>
                  <a:gd name="connsiteY2" fmla="*/ 11773 h 11810"/>
                  <a:gd name="connsiteX3" fmla="*/ 14357 w 14382"/>
                  <a:gd name="connsiteY3" fmla="*/ 6629 h 1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810">
                    <a:moveTo>
                      <a:pt x="3212" y="-38"/>
                    </a:moveTo>
                    <a:cubicBezTo>
                      <a:pt x="2165" y="1772"/>
                      <a:pt x="1117" y="3486"/>
                      <a:pt x="-26" y="5201"/>
                    </a:cubicBezTo>
                    <a:lnTo>
                      <a:pt x="11213" y="11773"/>
                    </a:lnTo>
                    <a:lnTo>
                      <a:pt x="14357" y="662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任意多边形: 形状 204">
                <a:extLst>
                  <a:ext uri="{FF2B5EF4-FFF2-40B4-BE49-F238E27FC236}">
                    <a16:creationId xmlns:a16="http://schemas.microsoft.com/office/drawing/2014/main" id="{266E5A06-0451-7A2D-9F9A-9316ED893834}"/>
                  </a:ext>
                </a:extLst>
              </p:cNvPr>
              <p:cNvSpPr/>
              <p:nvPr/>
            </p:nvSpPr>
            <p:spPr>
              <a:xfrm>
                <a:off x="2990520" y="-710895"/>
                <a:ext cx="14096" cy="12573"/>
              </a:xfrm>
              <a:custGeom>
                <a:avLst/>
                <a:gdLst>
                  <a:gd name="connsiteX0" fmla="*/ 3593 w 14096"/>
                  <a:gd name="connsiteY0" fmla="*/ -38 h 12573"/>
                  <a:gd name="connsiteX1" fmla="*/ -26 w 14096"/>
                  <a:gd name="connsiteY1" fmla="*/ 4724 h 12573"/>
                  <a:gd name="connsiteX2" fmla="*/ 10451 w 14096"/>
                  <a:gd name="connsiteY2" fmla="*/ 12535 h 12573"/>
                  <a:gd name="connsiteX3" fmla="*/ 14071 w 14096"/>
                  <a:gd name="connsiteY3" fmla="*/ 7677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573">
                    <a:moveTo>
                      <a:pt x="3593" y="-38"/>
                    </a:moveTo>
                    <a:cubicBezTo>
                      <a:pt x="2450" y="1581"/>
                      <a:pt x="1212" y="3200"/>
                      <a:pt x="-26" y="4724"/>
                    </a:cubicBezTo>
                    <a:lnTo>
                      <a:pt x="10451" y="12535"/>
                    </a:lnTo>
                    <a:lnTo>
                      <a:pt x="14071" y="767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任意多边形: 形状 205">
                <a:extLst>
                  <a:ext uri="{FF2B5EF4-FFF2-40B4-BE49-F238E27FC236}">
                    <a16:creationId xmlns:a16="http://schemas.microsoft.com/office/drawing/2014/main" id="{8D4AF90B-D855-299E-CC82-B535F80EFC12}"/>
                  </a:ext>
                </a:extLst>
              </p:cNvPr>
              <p:cNvSpPr/>
              <p:nvPr/>
            </p:nvSpPr>
            <p:spPr>
              <a:xfrm>
                <a:off x="2966708" y="-682891"/>
                <a:ext cx="13620" cy="13239"/>
              </a:xfrm>
              <a:custGeom>
                <a:avLst/>
                <a:gdLst>
                  <a:gd name="connsiteX0" fmla="*/ 13595 w 13620"/>
                  <a:gd name="connsiteY0" fmla="*/ 8725 h 13239"/>
                  <a:gd name="connsiteX1" fmla="*/ 4070 w 13620"/>
                  <a:gd name="connsiteY1" fmla="*/ -38 h 13239"/>
                  <a:gd name="connsiteX2" fmla="*/ -26 w 13620"/>
                  <a:gd name="connsiteY2" fmla="*/ 4343 h 13239"/>
                  <a:gd name="connsiteX3" fmla="*/ 9499 w 13620"/>
                  <a:gd name="connsiteY3" fmla="*/ 13201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13239">
                    <a:moveTo>
                      <a:pt x="13595" y="8725"/>
                    </a:moveTo>
                    <a:lnTo>
                      <a:pt x="4070" y="-38"/>
                    </a:lnTo>
                    <a:cubicBezTo>
                      <a:pt x="2736" y="1391"/>
                      <a:pt x="1403" y="2914"/>
                      <a:pt x="-26" y="4343"/>
                    </a:cubicBezTo>
                    <a:lnTo>
                      <a:pt x="9499" y="13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任意多边形: 形状 206">
                <a:extLst>
                  <a:ext uri="{FF2B5EF4-FFF2-40B4-BE49-F238E27FC236}">
                    <a16:creationId xmlns:a16="http://schemas.microsoft.com/office/drawing/2014/main" id="{3AF613DF-511F-A372-7FCF-CD866D14314B}"/>
                  </a:ext>
                </a:extLst>
              </p:cNvPr>
              <p:cNvSpPr/>
              <p:nvPr/>
            </p:nvSpPr>
            <p:spPr>
              <a:xfrm>
                <a:off x="3051195" y="-838435"/>
                <a:ext cx="14001" cy="8763"/>
              </a:xfrm>
              <a:custGeom>
                <a:avLst/>
                <a:gdLst>
                  <a:gd name="connsiteX0" fmla="*/ 1212 w 14001"/>
                  <a:gd name="connsiteY0" fmla="*/ -38 h 8763"/>
                  <a:gd name="connsiteX1" fmla="*/ -26 w 14001"/>
                  <a:gd name="connsiteY1" fmla="*/ 5963 h 8763"/>
                  <a:gd name="connsiteX2" fmla="*/ 12642 w 14001"/>
                  <a:gd name="connsiteY2" fmla="*/ 8725 h 8763"/>
                  <a:gd name="connsiteX3" fmla="*/ 13976 w 14001"/>
                  <a:gd name="connsiteY3" fmla="*/ 2819 h 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763">
                    <a:moveTo>
                      <a:pt x="1212" y="-38"/>
                    </a:moveTo>
                    <a:cubicBezTo>
                      <a:pt x="1212" y="1962"/>
                      <a:pt x="450" y="3962"/>
                      <a:pt x="-26" y="5963"/>
                    </a:cubicBezTo>
                    <a:lnTo>
                      <a:pt x="12642" y="8725"/>
                    </a:lnTo>
                    <a:cubicBezTo>
                      <a:pt x="13118" y="6820"/>
                      <a:pt x="13499" y="4820"/>
                      <a:pt x="13976" y="281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任意多边形: 形状 207">
                <a:extLst>
                  <a:ext uri="{FF2B5EF4-FFF2-40B4-BE49-F238E27FC236}">
                    <a16:creationId xmlns:a16="http://schemas.microsoft.com/office/drawing/2014/main" id="{7A2C7C69-DBEA-1427-CF86-14802A7C63F2}"/>
                  </a:ext>
                </a:extLst>
              </p:cNvPr>
              <p:cNvSpPr/>
              <p:nvPr/>
            </p:nvSpPr>
            <p:spPr>
              <a:xfrm>
                <a:off x="3044527" y="-1016266"/>
                <a:ext cx="14287" cy="9620"/>
              </a:xfrm>
              <a:custGeom>
                <a:avLst/>
                <a:gdLst>
                  <a:gd name="connsiteX0" fmla="*/ -26 w 14287"/>
                  <a:gd name="connsiteY0" fmla="*/ 3867 h 9620"/>
                  <a:gd name="connsiteX1" fmla="*/ 1879 w 14287"/>
                  <a:gd name="connsiteY1" fmla="*/ 9582 h 9620"/>
                  <a:gd name="connsiteX2" fmla="*/ 14261 w 14287"/>
                  <a:gd name="connsiteY2" fmla="*/ 5772 h 9620"/>
                  <a:gd name="connsiteX3" fmla="*/ 12356 w 14287"/>
                  <a:gd name="connsiteY3" fmla="*/ -38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-26" y="3867"/>
                    </a:moveTo>
                    <a:cubicBezTo>
                      <a:pt x="545" y="5772"/>
                      <a:pt x="1212" y="7677"/>
                      <a:pt x="1879" y="9582"/>
                    </a:cubicBezTo>
                    <a:lnTo>
                      <a:pt x="14261" y="5772"/>
                    </a:lnTo>
                    <a:cubicBezTo>
                      <a:pt x="13690" y="3867"/>
                      <a:pt x="13023" y="1867"/>
                      <a:pt x="12356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任意多边形: 形状 208">
                <a:extLst>
                  <a:ext uri="{FF2B5EF4-FFF2-40B4-BE49-F238E27FC236}">
                    <a16:creationId xmlns:a16="http://schemas.microsoft.com/office/drawing/2014/main" id="{95B51F55-1BEB-A6E1-63D9-8D645CB08083}"/>
                  </a:ext>
                </a:extLst>
              </p:cNvPr>
              <p:cNvSpPr/>
              <p:nvPr/>
            </p:nvSpPr>
            <p:spPr>
              <a:xfrm>
                <a:off x="3060339" y="-908919"/>
                <a:ext cx="13049" cy="6095"/>
              </a:xfrm>
              <a:custGeom>
                <a:avLst/>
                <a:gdLst>
                  <a:gd name="connsiteX0" fmla="*/ -26 w 13049"/>
                  <a:gd name="connsiteY0" fmla="*/ -38 h 6095"/>
                  <a:gd name="connsiteX1" fmla="*/ -26 w 13049"/>
                  <a:gd name="connsiteY1" fmla="*/ 6058 h 6095"/>
                  <a:gd name="connsiteX2" fmla="*/ 13023 w 13049"/>
                  <a:gd name="connsiteY2" fmla="*/ 6058 h 6095"/>
                  <a:gd name="connsiteX3" fmla="*/ 13023 w 13049"/>
                  <a:gd name="connsiteY3" fmla="*/ -3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49" h="6095">
                    <a:moveTo>
                      <a:pt x="-26" y="-38"/>
                    </a:moveTo>
                    <a:cubicBezTo>
                      <a:pt x="-26" y="2057"/>
                      <a:pt x="-26" y="4058"/>
                      <a:pt x="-26" y="6058"/>
                    </a:cubicBezTo>
                    <a:lnTo>
                      <a:pt x="13023" y="6058"/>
                    </a:lnTo>
                    <a:cubicBezTo>
                      <a:pt x="13023" y="3962"/>
                      <a:pt x="13023" y="1962"/>
                      <a:pt x="13023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任意多边形: 形状 209">
                <a:extLst>
                  <a:ext uri="{FF2B5EF4-FFF2-40B4-BE49-F238E27FC236}">
                    <a16:creationId xmlns:a16="http://schemas.microsoft.com/office/drawing/2014/main" id="{ACA8184E-B0C0-436E-6168-6881ECEAEC75}"/>
                  </a:ext>
                </a:extLst>
              </p:cNvPr>
              <p:cNvSpPr/>
              <p:nvPr/>
            </p:nvSpPr>
            <p:spPr>
              <a:xfrm>
                <a:off x="3015762" y="-1083608"/>
                <a:ext cx="14382" cy="11620"/>
              </a:xfrm>
              <a:custGeom>
                <a:avLst/>
                <a:gdLst>
                  <a:gd name="connsiteX0" fmla="*/ -26 w 14382"/>
                  <a:gd name="connsiteY0" fmla="*/ 6343 h 11620"/>
                  <a:gd name="connsiteX1" fmla="*/ 3022 w 14382"/>
                  <a:gd name="connsiteY1" fmla="*/ 11582 h 11620"/>
                  <a:gd name="connsiteX2" fmla="*/ 14357 w 14382"/>
                  <a:gd name="connsiteY2" fmla="*/ 5201 h 11620"/>
                  <a:gd name="connsiteX3" fmla="*/ 11309 w 14382"/>
                  <a:gd name="connsiteY3" fmla="*/ -38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620">
                    <a:moveTo>
                      <a:pt x="-26" y="6343"/>
                    </a:moveTo>
                    <a:lnTo>
                      <a:pt x="3022" y="11582"/>
                    </a:lnTo>
                    <a:lnTo>
                      <a:pt x="14357" y="5201"/>
                    </a:lnTo>
                    <a:lnTo>
                      <a:pt x="11309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任意多边形: 形状 210">
                <a:extLst>
                  <a:ext uri="{FF2B5EF4-FFF2-40B4-BE49-F238E27FC236}">
                    <a16:creationId xmlns:a16="http://schemas.microsoft.com/office/drawing/2014/main" id="{C687D9BD-CF6C-7BD5-9543-9479577C1E2E}"/>
                  </a:ext>
                </a:extLst>
              </p:cNvPr>
              <p:cNvSpPr/>
              <p:nvPr/>
            </p:nvSpPr>
            <p:spPr>
              <a:xfrm>
                <a:off x="3031287" y="-1052080"/>
                <a:ext cx="14382" cy="10668"/>
              </a:xfrm>
              <a:custGeom>
                <a:avLst/>
                <a:gdLst>
                  <a:gd name="connsiteX0" fmla="*/ -26 w 14382"/>
                  <a:gd name="connsiteY0" fmla="*/ 5105 h 10668"/>
                  <a:gd name="connsiteX1" fmla="*/ 2450 w 14382"/>
                  <a:gd name="connsiteY1" fmla="*/ 10630 h 10668"/>
                  <a:gd name="connsiteX2" fmla="*/ 14357 w 14382"/>
                  <a:gd name="connsiteY2" fmla="*/ 5486 h 10668"/>
                  <a:gd name="connsiteX3" fmla="*/ 11880 w 14382"/>
                  <a:gd name="connsiteY3" fmla="*/ -38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-26" y="5105"/>
                    </a:moveTo>
                    <a:cubicBezTo>
                      <a:pt x="831" y="6915"/>
                      <a:pt x="1593" y="8725"/>
                      <a:pt x="2450" y="10630"/>
                    </a:cubicBezTo>
                    <a:lnTo>
                      <a:pt x="14357" y="5486"/>
                    </a:lnTo>
                    <a:cubicBezTo>
                      <a:pt x="13595" y="3581"/>
                      <a:pt x="12737" y="1772"/>
                      <a:pt x="1188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任意多边形: 形状 211">
                <a:extLst>
                  <a:ext uri="{FF2B5EF4-FFF2-40B4-BE49-F238E27FC236}">
                    <a16:creationId xmlns:a16="http://schemas.microsoft.com/office/drawing/2014/main" id="{33715172-AF16-8BAB-09B8-5D8D80B158B5}"/>
                  </a:ext>
                </a:extLst>
              </p:cNvPr>
              <p:cNvSpPr/>
              <p:nvPr/>
            </p:nvSpPr>
            <p:spPr>
              <a:xfrm>
                <a:off x="3053195" y="-982071"/>
                <a:ext cx="14001" cy="8572"/>
              </a:xfrm>
              <a:custGeom>
                <a:avLst/>
                <a:gdLst>
                  <a:gd name="connsiteX0" fmla="*/ -26 w 14001"/>
                  <a:gd name="connsiteY0" fmla="*/ 2533 h 8572"/>
                  <a:gd name="connsiteX1" fmla="*/ 1212 w 14001"/>
                  <a:gd name="connsiteY1" fmla="*/ 8534 h 8572"/>
                  <a:gd name="connsiteX2" fmla="*/ 13976 w 14001"/>
                  <a:gd name="connsiteY2" fmla="*/ 5962 h 8572"/>
                  <a:gd name="connsiteX3" fmla="*/ 12737 w 14001"/>
                  <a:gd name="connsiteY3" fmla="*/ -3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-26" y="2533"/>
                    </a:moveTo>
                    <a:cubicBezTo>
                      <a:pt x="-26" y="4534"/>
                      <a:pt x="831" y="6534"/>
                      <a:pt x="1212" y="8534"/>
                    </a:cubicBezTo>
                    <a:lnTo>
                      <a:pt x="13976" y="5962"/>
                    </a:lnTo>
                    <a:cubicBezTo>
                      <a:pt x="13976" y="3962"/>
                      <a:pt x="13214" y="1962"/>
                      <a:pt x="12737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任意多边形: 形状 212">
                <a:extLst>
                  <a:ext uri="{FF2B5EF4-FFF2-40B4-BE49-F238E27FC236}">
                    <a16:creationId xmlns:a16="http://schemas.microsoft.com/office/drawing/2014/main" id="{E0404B69-ACB7-C21E-55C7-B60CB45E22B5}"/>
                  </a:ext>
                </a:extLst>
              </p:cNvPr>
              <p:cNvSpPr/>
              <p:nvPr/>
            </p:nvSpPr>
            <p:spPr>
              <a:xfrm>
                <a:off x="3059196" y="-944067"/>
                <a:ext cx="12954" cy="7239"/>
              </a:xfrm>
              <a:custGeom>
                <a:avLst/>
                <a:gdLst>
                  <a:gd name="connsiteX0" fmla="*/ -26 w 12954"/>
                  <a:gd name="connsiteY0" fmla="*/ 1105 h 7239"/>
                  <a:gd name="connsiteX1" fmla="*/ -26 w 12954"/>
                  <a:gd name="connsiteY1" fmla="*/ 7201 h 7239"/>
                  <a:gd name="connsiteX2" fmla="*/ 12928 w 12954"/>
                  <a:gd name="connsiteY2" fmla="*/ 5962 h 7239"/>
                  <a:gd name="connsiteX3" fmla="*/ 12928 w 12954"/>
                  <a:gd name="connsiteY3" fmla="*/ -38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54" h="7239">
                    <a:moveTo>
                      <a:pt x="-26" y="1105"/>
                    </a:moveTo>
                    <a:cubicBezTo>
                      <a:pt x="-26" y="3105"/>
                      <a:pt x="-26" y="5201"/>
                      <a:pt x="-26" y="7201"/>
                    </a:cubicBezTo>
                    <a:lnTo>
                      <a:pt x="12928" y="5962"/>
                    </a:lnTo>
                    <a:cubicBezTo>
                      <a:pt x="12928" y="3962"/>
                      <a:pt x="12928" y="1962"/>
                      <a:pt x="12928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任意多边形: 形状 213">
                <a:extLst>
                  <a:ext uri="{FF2B5EF4-FFF2-40B4-BE49-F238E27FC236}">
                    <a16:creationId xmlns:a16="http://schemas.microsoft.com/office/drawing/2014/main" id="{AE6E4CCC-89C2-4922-67CC-94383BE8F414}"/>
                  </a:ext>
                </a:extLst>
              </p:cNvPr>
              <p:cNvSpPr/>
              <p:nvPr/>
            </p:nvSpPr>
            <p:spPr>
              <a:xfrm>
                <a:off x="3057386" y="-871962"/>
                <a:ext cx="13620" cy="7524"/>
              </a:xfrm>
              <a:custGeom>
                <a:avLst/>
                <a:gdLst>
                  <a:gd name="connsiteX0" fmla="*/ 736 w 13620"/>
                  <a:gd name="connsiteY0" fmla="*/ -38 h 7524"/>
                  <a:gd name="connsiteX1" fmla="*/ -26 w 13620"/>
                  <a:gd name="connsiteY1" fmla="*/ 5962 h 7524"/>
                  <a:gd name="connsiteX2" fmla="*/ 12928 w 13620"/>
                  <a:gd name="connsiteY2" fmla="*/ 7487 h 7524"/>
                  <a:gd name="connsiteX3" fmla="*/ 13595 w 13620"/>
                  <a:gd name="connsiteY3" fmla="*/ 1486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736" y="-38"/>
                    </a:moveTo>
                    <a:cubicBezTo>
                      <a:pt x="736" y="1962"/>
                      <a:pt x="736" y="3962"/>
                      <a:pt x="-26" y="5962"/>
                    </a:cubicBezTo>
                    <a:lnTo>
                      <a:pt x="12928" y="7487"/>
                    </a:lnTo>
                    <a:cubicBezTo>
                      <a:pt x="12928" y="5486"/>
                      <a:pt x="12928" y="3486"/>
                      <a:pt x="13595" y="1486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任意多边形: 形状 214">
                <a:extLst>
                  <a:ext uri="{FF2B5EF4-FFF2-40B4-BE49-F238E27FC236}">
                    <a16:creationId xmlns:a16="http://schemas.microsoft.com/office/drawing/2014/main" id="{97A19086-5853-460C-8B8B-28E880183C63}"/>
                  </a:ext>
                </a:extLst>
              </p:cNvPr>
              <p:cNvSpPr/>
              <p:nvPr/>
            </p:nvSpPr>
            <p:spPr>
              <a:xfrm>
                <a:off x="2607520" y="-597166"/>
                <a:ext cx="9905" cy="14478"/>
              </a:xfrm>
              <a:custGeom>
                <a:avLst/>
                <a:gdLst>
                  <a:gd name="connsiteX0" fmla="*/ 9880 w 9905"/>
                  <a:gd name="connsiteY0" fmla="*/ 2057 h 14478"/>
                  <a:gd name="connsiteX1" fmla="*/ 4165 w 9905"/>
                  <a:gd name="connsiteY1" fmla="*/ -38 h 14478"/>
                  <a:gd name="connsiteX2" fmla="*/ -26 w 9905"/>
                  <a:gd name="connsiteY2" fmla="*/ 12344 h 14478"/>
                  <a:gd name="connsiteX3" fmla="*/ 5689 w 9905"/>
                  <a:gd name="connsiteY3" fmla="*/ 14440 h 14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5" h="14478">
                    <a:moveTo>
                      <a:pt x="9880" y="2057"/>
                    </a:moveTo>
                    <a:lnTo>
                      <a:pt x="4165" y="-38"/>
                    </a:lnTo>
                    <a:lnTo>
                      <a:pt x="-26" y="12344"/>
                    </a:lnTo>
                    <a:lnTo>
                      <a:pt x="5689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任意多边形: 形状 215">
                <a:extLst>
                  <a:ext uri="{FF2B5EF4-FFF2-40B4-BE49-F238E27FC236}">
                    <a16:creationId xmlns:a16="http://schemas.microsoft.com/office/drawing/2014/main" id="{AC848DF3-0B04-5A3D-74C8-5B1F859DFB1B}"/>
                  </a:ext>
                </a:extLst>
              </p:cNvPr>
              <p:cNvSpPr/>
              <p:nvPr/>
            </p:nvSpPr>
            <p:spPr>
              <a:xfrm>
                <a:off x="2677433" y="-580117"/>
                <a:ext cx="7524" cy="13716"/>
              </a:xfrm>
              <a:custGeom>
                <a:avLst/>
                <a:gdLst>
                  <a:gd name="connsiteX0" fmla="*/ 7499 w 7524"/>
                  <a:gd name="connsiteY0" fmla="*/ 724 h 13716"/>
                  <a:gd name="connsiteX1" fmla="*/ 1498 w 7524"/>
                  <a:gd name="connsiteY1" fmla="*/ -38 h 13716"/>
                  <a:gd name="connsiteX2" fmla="*/ -26 w 7524"/>
                  <a:gd name="connsiteY2" fmla="*/ 12916 h 13716"/>
                  <a:gd name="connsiteX3" fmla="*/ 5975 w 7524"/>
                  <a:gd name="connsiteY3" fmla="*/ 13678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6">
                    <a:moveTo>
                      <a:pt x="7499" y="724"/>
                    </a:moveTo>
                    <a:cubicBezTo>
                      <a:pt x="5498" y="724"/>
                      <a:pt x="3498" y="724"/>
                      <a:pt x="1498" y="-38"/>
                    </a:cubicBezTo>
                    <a:lnTo>
                      <a:pt x="-26" y="12916"/>
                    </a:lnTo>
                    <a:lnTo>
                      <a:pt x="5975" y="1367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4A3D114C-72F6-97F6-29CF-9A36BFB655DF}"/>
                  </a:ext>
                </a:extLst>
              </p:cNvPr>
              <p:cNvSpPr/>
              <p:nvPr/>
            </p:nvSpPr>
            <p:spPr>
              <a:xfrm>
                <a:off x="2574373" y="-610596"/>
                <a:ext cx="10953" cy="14477"/>
              </a:xfrm>
              <a:custGeom>
                <a:avLst/>
                <a:gdLst>
                  <a:gd name="connsiteX0" fmla="*/ 10928 w 10953"/>
                  <a:gd name="connsiteY0" fmla="*/ 2629 h 14477"/>
                  <a:gd name="connsiteX1" fmla="*/ 5498 w 10953"/>
                  <a:gd name="connsiteY1" fmla="*/ -38 h 14477"/>
                  <a:gd name="connsiteX2" fmla="*/ -26 w 10953"/>
                  <a:gd name="connsiteY2" fmla="*/ 11773 h 14477"/>
                  <a:gd name="connsiteX3" fmla="*/ 5498 w 10953"/>
                  <a:gd name="connsiteY3" fmla="*/ 14440 h 1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53" h="14477">
                    <a:moveTo>
                      <a:pt x="10928" y="2629"/>
                    </a:moveTo>
                    <a:lnTo>
                      <a:pt x="5498" y="-38"/>
                    </a:lnTo>
                    <a:lnTo>
                      <a:pt x="-26" y="11773"/>
                    </a:lnTo>
                    <a:lnTo>
                      <a:pt x="5498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任意多边形: 形状 217">
                <a:extLst>
                  <a:ext uri="{FF2B5EF4-FFF2-40B4-BE49-F238E27FC236}">
                    <a16:creationId xmlns:a16="http://schemas.microsoft.com/office/drawing/2014/main" id="{9AEF3C62-A76E-1673-FB41-A3B83C14B166}"/>
                  </a:ext>
                </a:extLst>
              </p:cNvPr>
              <p:cNvSpPr/>
              <p:nvPr/>
            </p:nvSpPr>
            <p:spPr>
              <a:xfrm>
                <a:off x="2641429" y="-586975"/>
                <a:ext cx="8762" cy="14192"/>
              </a:xfrm>
              <a:custGeom>
                <a:avLst/>
                <a:gdLst>
                  <a:gd name="connsiteX0" fmla="*/ 8737 w 8762"/>
                  <a:gd name="connsiteY0" fmla="*/ 1391 h 14192"/>
                  <a:gd name="connsiteX1" fmla="*/ 2831 w 8762"/>
                  <a:gd name="connsiteY1" fmla="*/ -38 h 14192"/>
                  <a:gd name="connsiteX2" fmla="*/ -26 w 8762"/>
                  <a:gd name="connsiteY2" fmla="*/ 12630 h 14192"/>
                  <a:gd name="connsiteX3" fmla="*/ 5784 w 8762"/>
                  <a:gd name="connsiteY3" fmla="*/ 14154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14192">
                    <a:moveTo>
                      <a:pt x="8737" y="1391"/>
                    </a:moveTo>
                    <a:cubicBezTo>
                      <a:pt x="6737" y="1391"/>
                      <a:pt x="4832" y="438"/>
                      <a:pt x="2831" y="-38"/>
                    </a:cubicBezTo>
                    <a:lnTo>
                      <a:pt x="-26" y="12630"/>
                    </a:lnTo>
                    <a:lnTo>
                      <a:pt x="5784" y="14154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任意多边形: 形状 218">
                <a:extLst>
                  <a:ext uri="{FF2B5EF4-FFF2-40B4-BE49-F238E27FC236}">
                    <a16:creationId xmlns:a16="http://schemas.microsoft.com/office/drawing/2014/main" id="{CC08F2DD-548E-0891-438F-8DCCCC17444B}"/>
                  </a:ext>
                </a:extLst>
              </p:cNvPr>
              <p:cNvSpPr/>
              <p:nvPr/>
            </p:nvSpPr>
            <p:spPr>
              <a:xfrm>
                <a:off x="2543417" y="-626789"/>
                <a:ext cx="11811" cy="14382"/>
              </a:xfrm>
              <a:custGeom>
                <a:avLst/>
                <a:gdLst>
                  <a:gd name="connsiteX0" fmla="*/ 11785 w 11811"/>
                  <a:gd name="connsiteY0" fmla="*/ 3105 h 14382"/>
                  <a:gd name="connsiteX1" fmla="*/ 6546 w 11811"/>
                  <a:gd name="connsiteY1" fmla="*/ -38 h 14382"/>
                  <a:gd name="connsiteX2" fmla="*/ -26 w 11811"/>
                  <a:gd name="connsiteY2" fmla="*/ 11106 h 14382"/>
                  <a:gd name="connsiteX3" fmla="*/ 5117 w 11811"/>
                  <a:gd name="connsiteY3" fmla="*/ 14345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" h="14382">
                    <a:moveTo>
                      <a:pt x="11785" y="3105"/>
                    </a:moveTo>
                    <a:lnTo>
                      <a:pt x="6546" y="-38"/>
                    </a:lnTo>
                    <a:lnTo>
                      <a:pt x="-26" y="11106"/>
                    </a:lnTo>
                    <a:lnTo>
                      <a:pt x="5117" y="1434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任意多边形: 形状 219">
                <a:extLst>
                  <a:ext uri="{FF2B5EF4-FFF2-40B4-BE49-F238E27FC236}">
                    <a16:creationId xmlns:a16="http://schemas.microsoft.com/office/drawing/2014/main" id="{27A3AB78-2556-B896-51B7-B41E5F6A06A1}"/>
                  </a:ext>
                </a:extLst>
              </p:cNvPr>
              <p:cNvSpPr/>
              <p:nvPr/>
            </p:nvSpPr>
            <p:spPr>
              <a:xfrm>
                <a:off x="2486743" y="-669461"/>
                <a:ext cx="13334" cy="13620"/>
              </a:xfrm>
              <a:custGeom>
                <a:avLst/>
                <a:gdLst>
                  <a:gd name="connsiteX0" fmla="*/ 13309 w 13334"/>
                  <a:gd name="connsiteY0" fmla="*/ 4153 h 13620"/>
                  <a:gd name="connsiteX1" fmla="*/ 8832 w 13334"/>
                  <a:gd name="connsiteY1" fmla="*/ -38 h 13620"/>
                  <a:gd name="connsiteX2" fmla="*/ -26 w 13334"/>
                  <a:gd name="connsiteY2" fmla="*/ 9487 h 13620"/>
                  <a:gd name="connsiteX3" fmla="*/ 4451 w 13334"/>
                  <a:gd name="connsiteY3" fmla="*/ 13583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4" h="13620">
                    <a:moveTo>
                      <a:pt x="13309" y="4153"/>
                    </a:moveTo>
                    <a:lnTo>
                      <a:pt x="8832" y="-38"/>
                    </a:lnTo>
                    <a:lnTo>
                      <a:pt x="-26" y="9487"/>
                    </a:lnTo>
                    <a:lnTo>
                      <a:pt x="4451" y="1358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任意多边形: 形状 220">
                <a:extLst>
                  <a:ext uri="{FF2B5EF4-FFF2-40B4-BE49-F238E27FC236}">
                    <a16:creationId xmlns:a16="http://schemas.microsoft.com/office/drawing/2014/main" id="{EDF2476B-DCD9-00A8-DD77-7A92CA511917}"/>
                  </a:ext>
                </a:extLst>
              </p:cNvPr>
              <p:cNvSpPr/>
              <p:nvPr/>
            </p:nvSpPr>
            <p:spPr>
              <a:xfrm>
                <a:off x="2513223" y="-647077"/>
                <a:ext cx="12572" cy="14096"/>
              </a:xfrm>
              <a:custGeom>
                <a:avLst/>
                <a:gdLst>
                  <a:gd name="connsiteX0" fmla="*/ 12547 w 12572"/>
                  <a:gd name="connsiteY0" fmla="*/ 3581 h 14096"/>
                  <a:gd name="connsiteX1" fmla="*/ 7784 w 12572"/>
                  <a:gd name="connsiteY1" fmla="*/ -38 h 14096"/>
                  <a:gd name="connsiteX2" fmla="*/ -26 w 12572"/>
                  <a:gd name="connsiteY2" fmla="*/ 10344 h 14096"/>
                  <a:gd name="connsiteX3" fmla="*/ 4832 w 12572"/>
                  <a:gd name="connsiteY3" fmla="*/ 1405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2" h="14096">
                    <a:moveTo>
                      <a:pt x="12547" y="3581"/>
                    </a:moveTo>
                    <a:lnTo>
                      <a:pt x="7784" y="-38"/>
                    </a:lnTo>
                    <a:lnTo>
                      <a:pt x="-26" y="10344"/>
                    </a:lnTo>
                    <a:lnTo>
                      <a:pt x="4832" y="1405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任意多边形: 形状 221">
                <a:extLst>
                  <a:ext uri="{FF2B5EF4-FFF2-40B4-BE49-F238E27FC236}">
                    <a16:creationId xmlns:a16="http://schemas.microsoft.com/office/drawing/2014/main" id="{42BEE088-AE87-B875-A76B-03EAE6834B8D}"/>
                  </a:ext>
                </a:extLst>
              </p:cNvPr>
              <p:cNvSpPr/>
              <p:nvPr/>
            </p:nvSpPr>
            <p:spPr>
              <a:xfrm>
                <a:off x="2884126" y="-619074"/>
                <a:ext cx="11715" cy="14287"/>
              </a:xfrm>
              <a:custGeom>
                <a:avLst/>
                <a:gdLst>
                  <a:gd name="connsiteX0" fmla="*/ 5213 w 11715"/>
                  <a:gd name="connsiteY0" fmla="*/ -38 h 14287"/>
                  <a:gd name="connsiteX1" fmla="*/ -26 w 11715"/>
                  <a:gd name="connsiteY1" fmla="*/ 2914 h 14287"/>
                  <a:gd name="connsiteX2" fmla="*/ 6356 w 11715"/>
                  <a:gd name="connsiteY2" fmla="*/ 14249 h 14287"/>
                  <a:gd name="connsiteX3" fmla="*/ 11690 w 11715"/>
                  <a:gd name="connsiteY3" fmla="*/ 11201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5213" y="-38"/>
                    </a:moveTo>
                    <a:lnTo>
                      <a:pt x="-26" y="2914"/>
                    </a:lnTo>
                    <a:lnTo>
                      <a:pt x="6356" y="14249"/>
                    </a:lnTo>
                    <a:lnTo>
                      <a:pt x="11690" y="11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09BD305A-5860-ED5F-3EA4-31B28AB64E8E}"/>
                  </a:ext>
                </a:extLst>
              </p:cNvPr>
              <p:cNvSpPr/>
              <p:nvPr/>
            </p:nvSpPr>
            <p:spPr>
              <a:xfrm>
                <a:off x="2913273" y="-637267"/>
                <a:ext cx="12477" cy="14097"/>
              </a:xfrm>
              <a:custGeom>
                <a:avLst/>
                <a:gdLst>
                  <a:gd name="connsiteX0" fmla="*/ 4927 w 12477"/>
                  <a:gd name="connsiteY0" fmla="*/ -38 h 14097"/>
                  <a:gd name="connsiteX1" fmla="*/ -26 w 12477"/>
                  <a:gd name="connsiteY1" fmla="*/ 3486 h 14097"/>
                  <a:gd name="connsiteX2" fmla="*/ 7499 w 12477"/>
                  <a:gd name="connsiteY2" fmla="*/ 14059 h 14097"/>
                  <a:gd name="connsiteX3" fmla="*/ 12452 w 12477"/>
                  <a:gd name="connsiteY3" fmla="*/ 10535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7">
                    <a:moveTo>
                      <a:pt x="4927" y="-38"/>
                    </a:moveTo>
                    <a:lnTo>
                      <a:pt x="-26" y="3486"/>
                    </a:lnTo>
                    <a:lnTo>
                      <a:pt x="7499" y="14059"/>
                    </a:lnTo>
                    <a:lnTo>
                      <a:pt x="12452" y="1053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4D7C85FD-217F-29CE-9131-229967A3969A}"/>
                  </a:ext>
                </a:extLst>
              </p:cNvPr>
              <p:cNvSpPr/>
              <p:nvPr/>
            </p:nvSpPr>
            <p:spPr>
              <a:xfrm>
                <a:off x="2941657" y="-659269"/>
                <a:ext cx="13144" cy="13525"/>
              </a:xfrm>
              <a:custGeom>
                <a:avLst/>
                <a:gdLst>
                  <a:gd name="connsiteX0" fmla="*/ 4546 w 13144"/>
                  <a:gd name="connsiteY0" fmla="*/ -38 h 13525"/>
                  <a:gd name="connsiteX1" fmla="*/ -26 w 13144"/>
                  <a:gd name="connsiteY1" fmla="*/ 3962 h 13525"/>
                  <a:gd name="connsiteX2" fmla="*/ 8546 w 13144"/>
                  <a:gd name="connsiteY2" fmla="*/ 13487 h 13525"/>
                  <a:gd name="connsiteX3" fmla="*/ 13118 w 13144"/>
                  <a:gd name="connsiteY3" fmla="*/ 9487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4546" y="-38"/>
                    </a:moveTo>
                    <a:lnTo>
                      <a:pt x="-26" y="3962"/>
                    </a:lnTo>
                    <a:lnTo>
                      <a:pt x="8546" y="13487"/>
                    </a:lnTo>
                    <a:lnTo>
                      <a:pt x="13118" y="948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7A952867-CCF1-DCCF-F1A0-D40C31D726D5}"/>
                  </a:ext>
                </a:extLst>
              </p:cNvPr>
              <p:cNvSpPr/>
              <p:nvPr/>
            </p:nvSpPr>
            <p:spPr>
              <a:xfrm>
                <a:off x="2712962" y="-576783"/>
                <a:ext cx="6095" cy="13049"/>
              </a:xfrm>
              <a:custGeom>
                <a:avLst/>
                <a:gdLst>
                  <a:gd name="connsiteX0" fmla="*/ 5975 w 6095"/>
                  <a:gd name="connsiteY0" fmla="*/ -38 h 13049"/>
                  <a:gd name="connsiteX1" fmla="*/ -26 w 6095"/>
                  <a:gd name="connsiteY1" fmla="*/ -38 h 13049"/>
                  <a:gd name="connsiteX2" fmla="*/ -26 w 6095"/>
                  <a:gd name="connsiteY2" fmla="*/ 13011 h 13049"/>
                  <a:gd name="connsiteX3" fmla="*/ 6070 w 6095"/>
                  <a:gd name="connsiteY3" fmla="*/ 13011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049">
                    <a:moveTo>
                      <a:pt x="5975" y="-38"/>
                    </a:moveTo>
                    <a:lnTo>
                      <a:pt x="-26" y="-38"/>
                    </a:lnTo>
                    <a:lnTo>
                      <a:pt x="-26" y="13011"/>
                    </a:lnTo>
                    <a:lnTo>
                      <a:pt x="6070" y="1301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80AD238B-E3A9-6639-CBBF-F893ADEE7314}"/>
                  </a:ext>
                </a:extLst>
              </p:cNvPr>
              <p:cNvSpPr/>
              <p:nvPr/>
            </p:nvSpPr>
            <p:spPr>
              <a:xfrm>
                <a:off x="2849646" y="-602405"/>
                <a:ext cx="10668" cy="14192"/>
              </a:xfrm>
              <a:custGeom>
                <a:avLst/>
                <a:gdLst>
                  <a:gd name="connsiteX0" fmla="*/ 5594 w 10668"/>
                  <a:gd name="connsiteY0" fmla="*/ -38 h 14192"/>
                  <a:gd name="connsiteX1" fmla="*/ -26 w 10668"/>
                  <a:gd name="connsiteY1" fmla="*/ 2248 h 14192"/>
                  <a:gd name="connsiteX2" fmla="*/ 5022 w 10668"/>
                  <a:gd name="connsiteY2" fmla="*/ 14154 h 14192"/>
                  <a:gd name="connsiteX3" fmla="*/ 10642 w 10668"/>
                  <a:gd name="connsiteY3" fmla="*/ 11963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14192">
                    <a:moveTo>
                      <a:pt x="5594" y="-38"/>
                    </a:moveTo>
                    <a:lnTo>
                      <a:pt x="-26" y="2248"/>
                    </a:lnTo>
                    <a:lnTo>
                      <a:pt x="5022" y="14154"/>
                    </a:lnTo>
                    <a:lnTo>
                      <a:pt x="10642" y="1196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D38A3EC6-9C11-44C9-4059-BF4EB3BEEBB7}"/>
                  </a:ext>
                </a:extLst>
              </p:cNvPr>
              <p:cNvSpPr/>
              <p:nvPr/>
            </p:nvSpPr>
            <p:spPr>
              <a:xfrm>
                <a:off x="2748395" y="-577831"/>
                <a:ext cx="7238" cy="12954"/>
              </a:xfrm>
              <a:custGeom>
                <a:avLst/>
                <a:gdLst>
                  <a:gd name="connsiteX0" fmla="*/ 5975 w 7238"/>
                  <a:gd name="connsiteY0" fmla="*/ -38 h 12954"/>
                  <a:gd name="connsiteX1" fmla="*/ -26 w 7238"/>
                  <a:gd name="connsiteY1" fmla="*/ -38 h 12954"/>
                  <a:gd name="connsiteX2" fmla="*/ 1117 w 7238"/>
                  <a:gd name="connsiteY2" fmla="*/ 12916 h 12954"/>
                  <a:gd name="connsiteX3" fmla="*/ 7213 w 7238"/>
                  <a:gd name="connsiteY3" fmla="*/ 12916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" h="12954">
                    <a:moveTo>
                      <a:pt x="5975" y="-38"/>
                    </a:moveTo>
                    <a:lnTo>
                      <a:pt x="-26" y="-38"/>
                    </a:lnTo>
                    <a:lnTo>
                      <a:pt x="1117" y="12916"/>
                    </a:lnTo>
                    <a:lnTo>
                      <a:pt x="7213" y="1291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02B5AE6A-DD30-E070-C2B2-8D5831F8202B}"/>
                  </a:ext>
                </a:extLst>
              </p:cNvPr>
              <p:cNvSpPr/>
              <p:nvPr/>
            </p:nvSpPr>
            <p:spPr>
              <a:xfrm>
                <a:off x="2385778" y="-847864"/>
                <a:ext cx="14001" cy="8572"/>
              </a:xfrm>
              <a:custGeom>
                <a:avLst/>
                <a:gdLst>
                  <a:gd name="connsiteX0" fmla="*/ 13976 w 14001"/>
                  <a:gd name="connsiteY0" fmla="*/ 5962 h 8572"/>
                  <a:gd name="connsiteX1" fmla="*/ 12737 w 14001"/>
                  <a:gd name="connsiteY1" fmla="*/ -38 h 8572"/>
                  <a:gd name="connsiteX2" fmla="*/ -26 w 14001"/>
                  <a:gd name="connsiteY2" fmla="*/ 2534 h 8572"/>
                  <a:gd name="connsiteX3" fmla="*/ 1212 w 14001"/>
                  <a:gd name="connsiteY3" fmla="*/ 8534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13976" y="5962"/>
                    </a:moveTo>
                    <a:cubicBezTo>
                      <a:pt x="13499" y="3962"/>
                      <a:pt x="13118" y="1962"/>
                      <a:pt x="12737" y="-38"/>
                    </a:cubicBezTo>
                    <a:lnTo>
                      <a:pt x="-26" y="2534"/>
                    </a:lnTo>
                    <a:cubicBezTo>
                      <a:pt x="-26" y="4534"/>
                      <a:pt x="736" y="6534"/>
                      <a:pt x="1212" y="8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任意多边形: 形状 228">
                <a:extLst>
                  <a:ext uri="{FF2B5EF4-FFF2-40B4-BE49-F238E27FC236}">
                    <a16:creationId xmlns:a16="http://schemas.microsoft.com/office/drawing/2014/main" id="{71F14ABD-1000-CDD6-1F0B-0FBC96D50143}"/>
                  </a:ext>
                </a:extLst>
              </p:cNvPr>
              <p:cNvSpPr/>
              <p:nvPr/>
            </p:nvSpPr>
            <p:spPr>
              <a:xfrm>
                <a:off x="2403304" y="-1048080"/>
                <a:ext cx="14192" cy="10763"/>
              </a:xfrm>
              <a:custGeom>
                <a:avLst/>
                <a:gdLst>
                  <a:gd name="connsiteX0" fmla="*/ 11975 w 14192"/>
                  <a:gd name="connsiteY0" fmla="*/ 10725 h 10763"/>
                  <a:gd name="connsiteX1" fmla="*/ 14166 w 14192"/>
                  <a:gd name="connsiteY1" fmla="*/ 5105 h 10763"/>
                  <a:gd name="connsiteX2" fmla="*/ 2260 w 14192"/>
                  <a:gd name="connsiteY2" fmla="*/ -38 h 10763"/>
                  <a:gd name="connsiteX3" fmla="*/ -26 w 14192"/>
                  <a:gd name="connsiteY3" fmla="*/ 5581 h 1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92" h="10763">
                    <a:moveTo>
                      <a:pt x="11975" y="10725"/>
                    </a:moveTo>
                    <a:cubicBezTo>
                      <a:pt x="12737" y="8820"/>
                      <a:pt x="13404" y="6915"/>
                      <a:pt x="14166" y="5105"/>
                    </a:cubicBezTo>
                    <a:lnTo>
                      <a:pt x="2260" y="-38"/>
                    </a:lnTo>
                    <a:cubicBezTo>
                      <a:pt x="1403" y="1771"/>
                      <a:pt x="736" y="3676"/>
                      <a:pt x="-26" y="558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任意多边形: 形状 229">
                <a:extLst>
                  <a:ext uri="{FF2B5EF4-FFF2-40B4-BE49-F238E27FC236}">
                    <a16:creationId xmlns:a16="http://schemas.microsoft.com/office/drawing/2014/main" id="{C06121C7-3896-181F-9DF4-17540E01B32B}"/>
                  </a:ext>
                </a:extLst>
              </p:cNvPr>
              <p:cNvSpPr/>
              <p:nvPr/>
            </p:nvSpPr>
            <p:spPr>
              <a:xfrm>
                <a:off x="2418830" y="-1080846"/>
                <a:ext cx="14573" cy="11906"/>
              </a:xfrm>
              <a:custGeom>
                <a:avLst/>
                <a:gdLst>
                  <a:gd name="connsiteX0" fmla="*/ 11690 w 14573"/>
                  <a:gd name="connsiteY0" fmla="*/ 11868 h 11906"/>
                  <a:gd name="connsiteX1" fmla="*/ 14547 w 14573"/>
                  <a:gd name="connsiteY1" fmla="*/ 6534 h 11906"/>
                  <a:gd name="connsiteX2" fmla="*/ 2831 w 14573"/>
                  <a:gd name="connsiteY2" fmla="*/ -38 h 11906"/>
                  <a:gd name="connsiteX3" fmla="*/ -26 w 14573"/>
                  <a:gd name="connsiteY3" fmla="*/ 5296 h 1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73" h="11906">
                    <a:moveTo>
                      <a:pt x="11690" y="11868"/>
                    </a:moveTo>
                    <a:lnTo>
                      <a:pt x="14547" y="6534"/>
                    </a:lnTo>
                    <a:lnTo>
                      <a:pt x="2831" y="-38"/>
                    </a:lnTo>
                    <a:lnTo>
                      <a:pt x="-26" y="529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任意多边形: 形状 230">
                <a:extLst>
                  <a:ext uri="{FF2B5EF4-FFF2-40B4-BE49-F238E27FC236}">
                    <a16:creationId xmlns:a16="http://schemas.microsoft.com/office/drawing/2014/main" id="{45AD7EA8-386F-9C19-0F4B-60359FA34396}"/>
                  </a:ext>
                </a:extLst>
              </p:cNvPr>
              <p:cNvSpPr/>
              <p:nvPr/>
            </p:nvSpPr>
            <p:spPr>
              <a:xfrm>
                <a:off x="2381492" y="-952354"/>
                <a:ext cx="13620" cy="7524"/>
              </a:xfrm>
              <a:custGeom>
                <a:avLst/>
                <a:gdLst>
                  <a:gd name="connsiteX0" fmla="*/ 12928 w 13620"/>
                  <a:gd name="connsiteY0" fmla="*/ 7487 h 7524"/>
                  <a:gd name="connsiteX1" fmla="*/ 13595 w 13620"/>
                  <a:gd name="connsiteY1" fmla="*/ 1486 h 7524"/>
                  <a:gd name="connsiteX2" fmla="*/ 736 w 13620"/>
                  <a:gd name="connsiteY2" fmla="*/ -38 h 7524"/>
                  <a:gd name="connsiteX3" fmla="*/ -26 w 13620"/>
                  <a:gd name="connsiteY3" fmla="*/ 5963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12928" y="7487"/>
                    </a:moveTo>
                    <a:cubicBezTo>
                      <a:pt x="12928" y="5486"/>
                      <a:pt x="12928" y="3486"/>
                      <a:pt x="13595" y="1486"/>
                    </a:cubicBezTo>
                    <a:lnTo>
                      <a:pt x="736" y="-38"/>
                    </a:lnTo>
                    <a:cubicBezTo>
                      <a:pt x="736" y="1962"/>
                      <a:pt x="736" y="3962"/>
                      <a:pt x="-26" y="5963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任意多边形: 形状 231">
                <a:extLst>
                  <a:ext uri="{FF2B5EF4-FFF2-40B4-BE49-F238E27FC236}">
                    <a16:creationId xmlns:a16="http://schemas.microsoft.com/office/drawing/2014/main" id="{18834A28-731E-B009-3EEF-5D42E49D85FA}"/>
                  </a:ext>
                </a:extLst>
              </p:cNvPr>
              <p:cNvSpPr/>
              <p:nvPr/>
            </p:nvSpPr>
            <p:spPr>
              <a:xfrm>
                <a:off x="2462264" y="-694893"/>
                <a:ext cx="13525" cy="13144"/>
              </a:xfrm>
              <a:custGeom>
                <a:avLst/>
                <a:gdLst>
                  <a:gd name="connsiteX0" fmla="*/ 13499 w 13525"/>
                  <a:gd name="connsiteY0" fmla="*/ 4534 h 13144"/>
                  <a:gd name="connsiteX1" fmla="*/ 9499 w 13525"/>
                  <a:gd name="connsiteY1" fmla="*/ -38 h 13144"/>
                  <a:gd name="connsiteX2" fmla="*/ -26 w 13525"/>
                  <a:gd name="connsiteY2" fmla="*/ 8534 h 13144"/>
                  <a:gd name="connsiteX3" fmla="*/ 3974 w 13525"/>
                  <a:gd name="connsiteY3" fmla="*/ 13106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144">
                    <a:moveTo>
                      <a:pt x="13499" y="4534"/>
                    </a:moveTo>
                    <a:lnTo>
                      <a:pt x="9499" y="-38"/>
                    </a:lnTo>
                    <a:lnTo>
                      <a:pt x="-26" y="8534"/>
                    </a:lnTo>
                    <a:lnTo>
                      <a:pt x="3974" y="1310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任意多边形: 形状 232">
                <a:extLst>
                  <a:ext uri="{FF2B5EF4-FFF2-40B4-BE49-F238E27FC236}">
                    <a16:creationId xmlns:a16="http://schemas.microsoft.com/office/drawing/2014/main" id="{10963BD5-09CD-046E-1D9F-673D8F3E2F4D}"/>
                  </a:ext>
                </a:extLst>
              </p:cNvPr>
              <p:cNvSpPr/>
              <p:nvPr/>
            </p:nvSpPr>
            <p:spPr>
              <a:xfrm>
                <a:off x="2459121" y="-1139329"/>
                <a:ext cx="13525" cy="13239"/>
              </a:xfrm>
              <a:custGeom>
                <a:avLst/>
                <a:gdLst>
                  <a:gd name="connsiteX0" fmla="*/ 9499 w 13525"/>
                  <a:gd name="connsiteY0" fmla="*/ 13201 h 13239"/>
                  <a:gd name="connsiteX1" fmla="*/ 13499 w 13525"/>
                  <a:gd name="connsiteY1" fmla="*/ 8629 h 13239"/>
                  <a:gd name="connsiteX2" fmla="*/ 3974 w 13525"/>
                  <a:gd name="connsiteY2" fmla="*/ -38 h 13239"/>
                  <a:gd name="connsiteX3" fmla="*/ -26 w 13525"/>
                  <a:gd name="connsiteY3" fmla="*/ 4534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239">
                    <a:moveTo>
                      <a:pt x="9499" y="13201"/>
                    </a:moveTo>
                    <a:cubicBezTo>
                      <a:pt x="10832" y="11582"/>
                      <a:pt x="12166" y="10153"/>
                      <a:pt x="13499" y="8629"/>
                    </a:cubicBezTo>
                    <a:lnTo>
                      <a:pt x="3974" y="-38"/>
                    </a:lnTo>
                    <a:cubicBezTo>
                      <a:pt x="2641" y="1486"/>
                      <a:pt x="1212" y="3010"/>
                      <a:pt x="-26" y="4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任意多边形: 形状 233">
                <a:extLst>
                  <a:ext uri="{FF2B5EF4-FFF2-40B4-BE49-F238E27FC236}">
                    <a16:creationId xmlns:a16="http://schemas.microsoft.com/office/drawing/2014/main" id="{AD15E0A1-EDF8-53BC-035F-490AA60A0628}"/>
                  </a:ext>
                </a:extLst>
              </p:cNvPr>
              <p:cNvSpPr/>
              <p:nvPr/>
            </p:nvSpPr>
            <p:spPr>
              <a:xfrm>
                <a:off x="2437118" y="-1110564"/>
                <a:ext cx="14096" cy="12477"/>
              </a:xfrm>
              <a:custGeom>
                <a:avLst/>
                <a:gdLst>
                  <a:gd name="connsiteX0" fmla="*/ 10642 w 14096"/>
                  <a:gd name="connsiteY0" fmla="*/ 12440 h 12477"/>
                  <a:gd name="connsiteX1" fmla="*/ 14071 w 14096"/>
                  <a:gd name="connsiteY1" fmla="*/ 7391 h 12477"/>
                  <a:gd name="connsiteX2" fmla="*/ 3403 w 14096"/>
                  <a:gd name="connsiteY2" fmla="*/ -38 h 12477"/>
                  <a:gd name="connsiteX3" fmla="*/ -26 w 14096"/>
                  <a:gd name="connsiteY3" fmla="*/ 4915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0642" y="12440"/>
                    </a:moveTo>
                    <a:lnTo>
                      <a:pt x="14071" y="7391"/>
                    </a:lnTo>
                    <a:lnTo>
                      <a:pt x="3403" y="-38"/>
                    </a:lnTo>
                    <a:lnTo>
                      <a:pt x="-26" y="491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任意多边形: 形状 234">
                <a:extLst>
                  <a:ext uri="{FF2B5EF4-FFF2-40B4-BE49-F238E27FC236}">
                    <a16:creationId xmlns:a16="http://schemas.microsoft.com/office/drawing/2014/main" id="{7C86B02A-B4B1-1C4D-9CF2-E238C33DDDA2}"/>
                  </a:ext>
                </a:extLst>
              </p:cNvPr>
              <p:cNvSpPr/>
              <p:nvPr/>
            </p:nvSpPr>
            <p:spPr>
              <a:xfrm>
                <a:off x="2379777" y="-916254"/>
                <a:ext cx="12668" cy="6095"/>
              </a:xfrm>
              <a:custGeom>
                <a:avLst/>
                <a:gdLst>
                  <a:gd name="connsiteX0" fmla="*/ 12642 w 12668"/>
                  <a:gd name="connsiteY0" fmla="*/ 6058 h 6095"/>
                  <a:gd name="connsiteX1" fmla="*/ 12642 w 12668"/>
                  <a:gd name="connsiteY1" fmla="*/ -38 h 6095"/>
                  <a:gd name="connsiteX2" fmla="*/ -26 w 12668"/>
                  <a:gd name="connsiteY2" fmla="*/ -38 h 6095"/>
                  <a:gd name="connsiteX3" fmla="*/ -26 w 12668"/>
                  <a:gd name="connsiteY3" fmla="*/ 605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6095">
                    <a:moveTo>
                      <a:pt x="12642" y="6058"/>
                    </a:moveTo>
                    <a:cubicBezTo>
                      <a:pt x="12642" y="4058"/>
                      <a:pt x="12642" y="2057"/>
                      <a:pt x="12642" y="-38"/>
                    </a:cubicBezTo>
                    <a:lnTo>
                      <a:pt x="-26" y="-38"/>
                    </a:lnTo>
                    <a:cubicBezTo>
                      <a:pt x="-26" y="1962"/>
                      <a:pt x="-26" y="3962"/>
                      <a:pt x="-26" y="6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任意多边形: 形状 235">
                <a:extLst>
                  <a:ext uri="{FF2B5EF4-FFF2-40B4-BE49-F238E27FC236}">
                    <a16:creationId xmlns:a16="http://schemas.microsoft.com/office/drawing/2014/main" id="{8BEC3470-7509-7557-AA51-8B3DF3605C53}"/>
                  </a:ext>
                </a:extLst>
              </p:cNvPr>
              <p:cNvSpPr/>
              <p:nvPr/>
            </p:nvSpPr>
            <p:spPr>
              <a:xfrm>
                <a:off x="2406638" y="-781570"/>
                <a:ext cx="14382" cy="10668"/>
              </a:xfrm>
              <a:custGeom>
                <a:avLst/>
                <a:gdLst>
                  <a:gd name="connsiteX0" fmla="*/ 14357 w 14382"/>
                  <a:gd name="connsiteY0" fmla="*/ 5486 h 10668"/>
                  <a:gd name="connsiteX1" fmla="*/ 11880 w 14382"/>
                  <a:gd name="connsiteY1" fmla="*/ -38 h 10668"/>
                  <a:gd name="connsiteX2" fmla="*/ -26 w 14382"/>
                  <a:gd name="connsiteY2" fmla="*/ 5105 h 10668"/>
                  <a:gd name="connsiteX3" fmla="*/ 2355 w 14382"/>
                  <a:gd name="connsiteY3" fmla="*/ 1063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14357" y="5486"/>
                    </a:moveTo>
                    <a:cubicBezTo>
                      <a:pt x="13499" y="3676"/>
                      <a:pt x="12642" y="1772"/>
                      <a:pt x="11880" y="-38"/>
                    </a:cubicBezTo>
                    <a:lnTo>
                      <a:pt x="-26" y="5105"/>
                    </a:lnTo>
                    <a:cubicBezTo>
                      <a:pt x="736" y="7010"/>
                      <a:pt x="1593" y="8820"/>
                      <a:pt x="2355" y="1063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14442BAF-0C71-9054-4526-FB3ED946B588}"/>
                  </a:ext>
                </a:extLst>
              </p:cNvPr>
              <p:cNvSpPr/>
              <p:nvPr/>
            </p:nvSpPr>
            <p:spPr>
              <a:xfrm>
                <a:off x="2421687" y="-751281"/>
                <a:ext cx="14287" cy="11620"/>
              </a:xfrm>
              <a:custGeom>
                <a:avLst/>
                <a:gdLst>
                  <a:gd name="connsiteX0" fmla="*/ 14261 w 14287"/>
                  <a:gd name="connsiteY0" fmla="*/ 5201 h 11620"/>
                  <a:gd name="connsiteX1" fmla="*/ 11309 w 14287"/>
                  <a:gd name="connsiteY1" fmla="*/ -38 h 11620"/>
                  <a:gd name="connsiteX2" fmla="*/ -26 w 14287"/>
                  <a:gd name="connsiteY2" fmla="*/ 6248 h 11620"/>
                  <a:gd name="connsiteX3" fmla="*/ 2927 w 14287"/>
                  <a:gd name="connsiteY3" fmla="*/ 11582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11620">
                    <a:moveTo>
                      <a:pt x="14261" y="5201"/>
                    </a:moveTo>
                    <a:lnTo>
                      <a:pt x="11309" y="-38"/>
                    </a:lnTo>
                    <a:lnTo>
                      <a:pt x="-26" y="6248"/>
                    </a:lnTo>
                    <a:lnTo>
                      <a:pt x="2927" y="1158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7ACDE15C-FB4B-4194-21F6-4FA384426F46}"/>
                  </a:ext>
                </a:extLst>
              </p:cNvPr>
              <p:cNvSpPr/>
              <p:nvPr/>
            </p:nvSpPr>
            <p:spPr>
              <a:xfrm>
                <a:off x="2440452" y="-721848"/>
                <a:ext cx="14096" cy="12477"/>
              </a:xfrm>
              <a:custGeom>
                <a:avLst/>
                <a:gdLst>
                  <a:gd name="connsiteX0" fmla="*/ 14071 w 14096"/>
                  <a:gd name="connsiteY0" fmla="*/ 4915 h 12477"/>
                  <a:gd name="connsiteX1" fmla="*/ 10642 w 14096"/>
                  <a:gd name="connsiteY1" fmla="*/ -38 h 12477"/>
                  <a:gd name="connsiteX2" fmla="*/ -26 w 14096"/>
                  <a:gd name="connsiteY2" fmla="*/ 7487 h 12477"/>
                  <a:gd name="connsiteX3" fmla="*/ 3498 w 14096"/>
                  <a:gd name="connsiteY3" fmla="*/ 12439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4071" y="4915"/>
                    </a:moveTo>
                    <a:lnTo>
                      <a:pt x="10642" y="-38"/>
                    </a:lnTo>
                    <a:lnTo>
                      <a:pt x="-26" y="7487"/>
                    </a:lnTo>
                    <a:cubicBezTo>
                      <a:pt x="1117" y="9106"/>
                      <a:pt x="2355" y="10725"/>
                      <a:pt x="3498" y="1243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任意多边形: 形状 238">
                <a:extLst>
                  <a:ext uri="{FF2B5EF4-FFF2-40B4-BE49-F238E27FC236}">
                    <a16:creationId xmlns:a16="http://schemas.microsoft.com/office/drawing/2014/main" id="{66D24BFB-4C9B-C0F0-BD69-F895261CCAC1}"/>
                  </a:ext>
                </a:extLst>
              </p:cNvPr>
              <p:cNvSpPr/>
              <p:nvPr/>
            </p:nvSpPr>
            <p:spPr>
              <a:xfrm>
                <a:off x="2483409" y="-1164666"/>
                <a:ext cx="13239" cy="13620"/>
              </a:xfrm>
              <a:custGeom>
                <a:avLst/>
                <a:gdLst>
                  <a:gd name="connsiteX0" fmla="*/ 8737 w 13239"/>
                  <a:gd name="connsiteY0" fmla="*/ 13583 h 13620"/>
                  <a:gd name="connsiteX1" fmla="*/ 13214 w 13239"/>
                  <a:gd name="connsiteY1" fmla="*/ 9487 h 13620"/>
                  <a:gd name="connsiteX2" fmla="*/ 4451 w 13239"/>
                  <a:gd name="connsiteY2" fmla="*/ -38 h 13620"/>
                  <a:gd name="connsiteX3" fmla="*/ -26 w 13239"/>
                  <a:gd name="connsiteY3" fmla="*/ 4058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" h="13620">
                    <a:moveTo>
                      <a:pt x="8737" y="13583"/>
                    </a:moveTo>
                    <a:cubicBezTo>
                      <a:pt x="10261" y="12249"/>
                      <a:pt x="11785" y="10915"/>
                      <a:pt x="13214" y="9487"/>
                    </a:cubicBezTo>
                    <a:lnTo>
                      <a:pt x="4451" y="-38"/>
                    </a:lnTo>
                    <a:cubicBezTo>
                      <a:pt x="2927" y="1295"/>
                      <a:pt x="1403" y="2629"/>
                      <a:pt x="-26" y="4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任意多边形: 形状 239">
                <a:extLst>
                  <a:ext uri="{FF2B5EF4-FFF2-40B4-BE49-F238E27FC236}">
                    <a16:creationId xmlns:a16="http://schemas.microsoft.com/office/drawing/2014/main" id="{F18E36FD-B26C-4EE0-FE6F-C8894FA8AE13}"/>
                  </a:ext>
                </a:extLst>
              </p:cNvPr>
              <p:cNvSpPr/>
              <p:nvPr/>
            </p:nvSpPr>
            <p:spPr>
              <a:xfrm>
                <a:off x="2380920" y="-882154"/>
                <a:ext cx="13430" cy="7429"/>
              </a:xfrm>
              <a:custGeom>
                <a:avLst/>
                <a:gdLst>
                  <a:gd name="connsiteX0" fmla="*/ 13404 w 13430"/>
                  <a:gd name="connsiteY0" fmla="*/ 5962 h 7429"/>
                  <a:gd name="connsiteX1" fmla="*/ 12928 w 13430"/>
                  <a:gd name="connsiteY1" fmla="*/ -38 h 7429"/>
                  <a:gd name="connsiteX2" fmla="*/ -26 w 13430"/>
                  <a:gd name="connsiteY2" fmla="*/ 1295 h 7429"/>
                  <a:gd name="connsiteX3" fmla="*/ 450 w 13430"/>
                  <a:gd name="connsiteY3" fmla="*/ 7391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30" h="7429">
                    <a:moveTo>
                      <a:pt x="13404" y="5962"/>
                    </a:moveTo>
                    <a:cubicBezTo>
                      <a:pt x="13404" y="3962"/>
                      <a:pt x="13404" y="1962"/>
                      <a:pt x="12928" y="-38"/>
                    </a:cubicBezTo>
                    <a:lnTo>
                      <a:pt x="-26" y="1295"/>
                    </a:lnTo>
                    <a:cubicBezTo>
                      <a:pt x="-26" y="3391"/>
                      <a:pt x="-26" y="5391"/>
                      <a:pt x="450" y="739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任意多边形: 形状 240">
                <a:extLst>
                  <a:ext uri="{FF2B5EF4-FFF2-40B4-BE49-F238E27FC236}">
                    <a16:creationId xmlns:a16="http://schemas.microsoft.com/office/drawing/2014/main" id="{36305276-859A-0875-E3FC-4FE33D0BAD3C}"/>
                  </a:ext>
                </a:extLst>
              </p:cNvPr>
              <p:cNvSpPr/>
              <p:nvPr/>
            </p:nvSpPr>
            <p:spPr>
              <a:xfrm>
                <a:off x="2394160" y="-814717"/>
                <a:ext cx="14287" cy="9620"/>
              </a:xfrm>
              <a:custGeom>
                <a:avLst/>
                <a:gdLst>
                  <a:gd name="connsiteX0" fmla="*/ 14261 w 14287"/>
                  <a:gd name="connsiteY0" fmla="*/ 5772 h 9620"/>
                  <a:gd name="connsiteX1" fmla="*/ 12452 w 14287"/>
                  <a:gd name="connsiteY1" fmla="*/ -38 h 9620"/>
                  <a:gd name="connsiteX2" fmla="*/ -26 w 14287"/>
                  <a:gd name="connsiteY2" fmla="*/ 3867 h 9620"/>
                  <a:gd name="connsiteX3" fmla="*/ 1879 w 14287"/>
                  <a:gd name="connsiteY3" fmla="*/ 9582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14261" y="5772"/>
                    </a:moveTo>
                    <a:cubicBezTo>
                      <a:pt x="13690" y="3867"/>
                      <a:pt x="13023" y="1962"/>
                      <a:pt x="12452" y="-38"/>
                    </a:cubicBezTo>
                    <a:lnTo>
                      <a:pt x="-26" y="3867"/>
                    </a:lnTo>
                    <a:cubicBezTo>
                      <a:pt x="545" y="5772"/>
                      <a:pt x="1212" y="7677"/>
                      <a:pt x="1879" y="958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8DE27FB-BE96-436A-811E-A47E62FAFACC}"/>
                </a:ext>
              </a:extLst>
            </p:cNvPr>
            <p:cNvSpPr txBox="1"/>
            <p:nvPr/>
          </p:nvSpPr>
          <p:spPr>
            <a:xfrm>
              <a:off x="2099257" y="3447182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172A72"/>
                  </a:solidFill>
                  <a:latin typeface="Times New Roman" panose="02020603050405020304" pitchFamily="18" charset="0"/>
                  <a:ea typeface="思源黑体 Medium" panose="020B0600000000000000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24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BA1B6C-B1BC-929E-7910-825B21DE540C}"/>
              </a:ext>
            </a:extLst>
          </p:cNvPr>
          <p:cNvGrpSpPr/>
          <p:nvPr/>
        </p:nvGrpSpPr>
        <p:grpSpPr>
          <a:xfrm>
            <a:off x="4213546" y="1603953"/>
            <a:ext cx="1056972" cy="1056972"/>
            <a:chOff x="4419253" y="2095520"/>
            <a:chExt cx="1056972" cy="1056972"/>
          </a:xfrm>
        </p:grpSpPr>
        <p:sp>
          <p:nvSpPr>
            <p:cNvPr id="462" name="椭圆 461">
              <a:extLst>
                <a:ext uri="{FF2B5EF4-FFF2-40B4-BE49-F238E27FC236}">
                  <a16:creationId xmlns:a16="http://schemas.microsoft.com/office/drawing/2014/main" id="{5D8E4624-EDA5-9665-D0EF-F3943583C11B}"/>
                </a:ext>
              </a:extLst>
            </p:cNvPr>
            <p:cNvSpPr/>
            <p:nvPr/>
          </p:nvSpPr>
          <p:spPr>
            <a:xfrm>
              <a:off x="4419253" y="2095520"/>
              <a:ext cx="1056972" cy="1056972"/>
            </a:xfrm>
            <a:prstGeom prst="ellipse">
              <a:avLst/>
            </a:prstGeom>
            <a:solidFill>
              <a:srgbClr val="3CD6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933F083-9396-4A0C-89DD-EE46834366B2}"/>
                </a:ext>
              </a:extLst>
            </p:cNvPr>
            <p:cNvSpPr txBox="1"/>
            <p:nvPr/>
          </p:nvSpPr>
          <p:spPr>
            <a:xfrm>
              <a:off x="4434013" y="2413497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172A72"/>
                  </a:solidFill>
                  <a:latin typeface="Times New Roman" panose="02020603050405020304" pitchFamily="18" charset="0"/>
                  <a:ea typeface="思源黑体 Medium" panose="020B0600000000000000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24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19B38855-ECBB-0AA0-14B6-605F9C696402}"/>
                </a:ext>
              </a:extLst>
            </p:cNvPr>
            <p:cNvGrpSpPr/>
            <p:nvPr/>
          </p:nvGrpSpPr>
          <p:grpSpPr>
            <a:xfrm>
              <a:off x="4481858" y="2163663"/>
              <a:ext cx="931763" cy="929452"/>
              <a:chOff x="2260643" y="-1373550"/>
              <a:chExt cx="931763" cy="929452"/>
            </a:xfrm>
          </p:grpSpPr>
          <p:sp>
            <p:nvSpPr>
              <p:cNvPr id="245" name="任意多边形: 形状 244">
                <a:extLst>
                  <a:ext uri="{FF2B5EF4-FFF2-40B4-BE49-F238E27FC236}">
                    <a16:creationId xmlns:a16="http://schemas.microsoft.com/office/drawing/2014/main" id="{CE0A2D7D-79E7-B2BD-A5B2-239B35DDEC36}"/>
                  </a:ext>
                </a:extLst>
              </p:cNvPr>
              <p:cNvSpPr/>
              <p:nvPr/>
            </p:nvSpPr>
            <p:spPr>
              <a:xfrm>
                <a:off x="3002046" y="-1230102"/>
                <a:ext cx="137731" cy="223456"/>
              </a:xfrm>
              <a:custGeom>
                <a:avLst/>
                <a:gdLst>
                  <a:gd name="connsiteX0" fmla="*/ 137705 w 137731"/>
                  <a:gd name="connsiteY0" fmla="*/ 223418 h 223456"/>
                  <a:gd name="connsiteX1" fmla="*/ 1784 w 137731"/>
                  <a:gd name="connsiteY1" fmla="*/ -38 h 223456"/>
                  <a:gd name="connsiteX2" fmla="*/ -26 w 137731"/>
                  <a:gd name="connsiteY2" fmla="*/ 37300 h 223456"/>
                  <a:gd name="connsiteX3" fmla="*/ 102653 w 137731"/>
                  <a:gd name="connsiteY3" fmla="*/ 204940 h 22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31" h="223456">
                    <a:moveTo>
                      <a:pt x="137705" y="223418"/>
                    </a:moveTo>
                    <a:cubicBezTo>
                      <a:pt x="117198" y="136422"/>
                      <a:pt x="69602" y="58179"/>
                      <a:pt x="1784" y="-38"/>
                    </a:cubicBezTo>
                    <a:lnTo>
                      <a:pt x="-26" y="37300"/>
                    </a:lnTo>
                    <a:cubicBezTo>
                      <a:pt x="47866" y="83563"/>
                      <a:pt x="83203" y="141253"/>
                      <a:pt x="102653" y="20494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任意多边形: 形状 245">
                <a:extLst>
                  <a:ext uri="{FF2B5EF4-FFF2-40B4-BE49-F238E27FC236}">
                    <a16:creationId xmlns:a16="http://schemas.microsoft.com/office/drawing/2014/main" id="{942DA762-3F60-0FAA-AEA4-8312B4B8F05C}"/>
                  </a:ext>
                </a:extLst>
              </p:cNvPr>
              <p:cNvSpPr/>
              <p:nvPr/>
            </p:nvSpPr>
            <p:spPr>
              <a:xfrm>
                <a:off x="2312340" y="-1328496"/>
                <a:ext cx="360330" cy="339947"/>
              </a:xfrm>
              <a:custGeom>
                <a:avLst/>
                <a:gdLst>
                  <a:gd name="connsiteX0" fmla="*/ 35788 w 360330"/>
                  <a:gd name="connsiteY0" fmla="*/ 312382 h 339947"/>
                  <a:gd name="connsiteX1" fmla="*/ 332777 w 360330"/>
                  <a:gd name="connsiteY1" fmla="*/ 33585 h 339947"/>
                  <a:gd name="connsiteX2" fmla="*/ 360305 w 360330"/>
                  <a:gd name="connsiteY2" fmla="*/ -38 h 339947"/>
                  <a:gd name="connsiteX3" fmla="*/ -26 w 360330"/>
                  <a:gd name="connsiteY3" fmla="*/ 339909 h 33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330" h="339947">
                    <a:moveTo>
                      <a:pt x="35788" y="312382"/>
                    </a:moveTo>
                    <a:cubicBezTo>
                      <a:pt x="75480" y="171600"/>
                      <a:pt x="189771" y="64311"/>
                      <a:pt x="332777" y="33585"/>
                    </a:cubicBezTo>
                    <a:lnTo>
                      <a:pt x="360305" y="-38"/>
                    </a:lnTo>
                    <a:cubicBezTo>
                      <a:pt x="179518" y="23853"/>
                      <a:pt x="34340" y="160818"/>
                      <a:pt x="-26" y="33990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任意多边形: 形状 246">
                <a:extLst>
                  <a:ext uri="{FF2B5EF4-FFF2-40B4-BE49-F238E27FC236}">
                    <a16:creationId xmlns:a16="http://schemas.microsoft.com/office/drawing/2014/main" id="{6C8D4E9C-E8B8-0923-EA80-C9F9B47EE8CB}"/>
                  </a:ext>
                </a:extLst>
              </p:cNvPr>
              <p:cNvSpPr/>
              <p:nvPr/>
            </p:nvSpPr>
            <p:spPr>
              <a:xfrm>
                <a:off x="2888889" y="-816527"/>
                <a:ext cx="252031" cy="298704"/>
              </a:xfrm>
              <a:custGeom>
                <a:avLst/>
                <a:gdLst>
                  <a:gd name="connsiteX0" fmla="*/ 216001 w 252031"/>
                  <a:gd name="connsiteY0" fmla="*/ 24251 h 298704"/>
                  <a:gd name="connsiteX1" fmla="*/ 13309 w 252031"/>
                  <a:gd name="connsiteY1" fmla="*/ 261328 h 298704"/>
                  <a:gd name="connsiteX2" fmla="*/ -26 w 252031"/>
                  <a:gd name="connsiteY2" fmla="*/ 298666 h 298704"/>
                  <a:gd name="connsiteX3" fmla="*/ 252005 w 252031"/>
                  <a:gd name="connsiteY3" fmla="*/ -38 h 2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31" h="298704">
                    <a:moveTo>
                      <a:pt x="216001" y="24251"/>
                    </a:moveTo>
                    <a:cubicBezTo>
                      <a:pt x="183749" y="127702"/>
                      <a:pt x="110483" y="213388"/>
                      <a:pt x="13309" y="261328"/>
                    </a:cubicBezTo>
                    <a:lnTo>
                      <a:pt x="-26" y="298666"/>
                    </a:lnTo>
                    <a:cubicBezTo>
                      <a:pt x="127628" y="246097"/>
                      <a:pt x="221668" y="134636"/>
                      <a:pt x="252005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CE9B8FDC-E753-62B5-BF1A-9DFDE7E25304}"/>
                  </a:ext>
                </a:extLst>
              </p:cNvPr>
              <p:cNvSpPr/>
              <p:nvPr/>
            </p:nvSpPr>
            <p:spPr>
              <a:xfrm>
                <a:off x="2306721" y="-871296"/>
                <a:ext cx="359854" cy="381000"/>
              </a:xfrm>
              <a:custGeom>
                <a:avLst/>
                <a:gdLst>
                  <a:gd name="connsiteX0" fmla="*/ 333349 w 359854"/>
                  <a:gd name="connsiteY0" fmla="*/ 346767 h 381000"/>
                  <a:gd name="connsiteX1" fmla="*/ 31883 w 359854"/>
                  <a:gd name="connsiteY1" fmla="*/ 25584 h 381000"/>
                  <a:gd name="connsiteX2" fmla="*/ -26 w 359854"/>
                  <a:gd name="connsiteY2" fmla="*/ -38 h 381000"/>
                  <a:gd name="connsiteX3" fmla="*/ 359828 w 359854"/>
                  <a:gd name="connsiteY3" fmla="*/ 380962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854" h="381000">
                    <a:moveTo>
                      <a:pt x="333349" y="346767"/>
                    </a:moveTo>
                    <a:cubicBezTo>
                      <a:pt x="176964" y="310858"/>
                      <a:pt x="57830" y="183928"/>
                      <a:pt x="31883" y="25584"/>
                    </a:cubicBezTo>
                    <a:lnTo>
                      <a:pt x="-26" y="-38"/>
                    </a:lnTo>
                    <a:cubicBezTo>
                      <a:pt x="17499" y="194843"/>
                      <a:pt x="166260" y="352349"/>
                      <a:pt x="359828" y="38096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A68E6E8E-F8F7-8511-2B74-5F84AE6A96B8}"/>
                  </a:ext>
                </a:extLst>
              </p:cNvPr>
              <p:cNvSpPr/>
              <p:nvPr/>
            </p:nvSpPr>
            <p:spPr>
              <a:xfrm>
                <a:off x="2284312" y="-1373550"/>
                <a:ext cx="884425" cy="905559"/>
              </a:xfrm>
              <a:custGeom>
                <a:avLst/>
                <a:gdLst>
                  <a:gd name="connsiteX0" fmla="*/ 803432 w 884425"/>
                  <a:gd name="connsiteY0" fmla="*/ 718624 h 905559"/>
                  <a:gd name="connsiteX1" fmla="*/ 858487 w 884425"/>
                  <a:gd name="connsiteY1" fmla="*/ 313907 h 905559"/>
                  <a:gd name="connsiteX2" fmla="*/ 878299 w 884425"/>
                  <a:gd name="connsiteY2" fmla="*/ 306763 h 905559"/>
                  <a:gd name="connsiteX3" fmla="*/ 765332 w 884425"/>
                  <a:gd name="connsiteY3" fmla="*/ 131503 h 905559"/>
                  <a:gd name="connsiteX4" fmla="*/ 750473 w 884425"/>
                  <a:gd name="connsiteY4" fmla="*/ 146743 h 905559"/>
                  <a:gd name="connsiteX5" fmla="*/ 505681 w 884425"/>
                  <a:gd name="connsiteY5" fmla="*/ 25966 h 905559"/>
                  <a:gd name="connsiteX6" fmla="*/ 508824 w 884425"/>
                  <a:gd name="connsiteY6" fmla="*/ 4725 h 905559"/>
                  <a:gd name="connsiteX7" fmla="*/ 442149 w 884425"/>
                  <a:gd name="connsiteY7" fmla="*/ -37 h 905559"/>
                  <a:gd name="connsiteX8" fmla="*/ 144683 w 884425"/>
                  <a:gd name="connsiteY8" fmla="*/ 107976 h 905559"/>
                  <a:gd name="connsiteX9" fmla="*/ 158304 w 884425"/>
                  <a:gd name="connsiteY9" fmla="*/ 124359 h 905559"/>
                  <a:gd name="connsiteX10" fmla="*/ 30860 w 884425"/>
                  <a:gd name="connsiteY10" fmla="*/ 626041 h 905559"/>
                  <a:gd name="connsiteX11" fmla="*/ 11810 w 884425"/>
                  <a:gd name="connsiteY11" fmla="*/ 633566 h 905559"/>
                  <a:gd name="connsiteX12" fmla="*/ 75627 w 884425"/>
                  <a:gd name="connsiteY12" fmla="*/ 745485 h 905559"/>
                  <a:gd name="connsiteX13" fmla="*/ 91915 w 884425"/>
                  <a:gd name="connsiteY13" fmla="*/ 732912 h 905559"/>
                  <a:gd name="connsiteX14" fmla="*/ 622457 w 884425"/>
                  <a:gd name="connsiteY14" fmla="*/ 867309 h 905559"/>
                  <a:gd name="connsiteX15" fmla="*/ 630744 w 884425"/>
                  <a:gd name="connsiteY15" fmla="*/ 885883 h 905559"/>
                  <a:gd name="connsiteX16" fmla="*/ 820006 w 884425"/>
                  <a:gd name="connsiteY16" fmla="*/ 730816 h 905559"/>
                  <a:gd name="connsiteX17" fmla="*/ 442149 w 884425"/>
                  <a:gd name="connsiteY17" fmla="*/ 897789 h 905559"/>
                  <a:gd name="connsiteX18" fmla="*/ 7238 w 884425"/>
                  <a:gd name="connsiteY18" fmla="*/ 462878 h 905559"/>
                  <a:gd name="connsiteX19" fmla="*/ 442149 w 884425"/>
                  <a:gd name="connsiteY19" fmla="*/ 27966 h 905559"/>
                  <a:gd name="connsiteX20" fmla="*/ 877061 w 884425"/>
                  <a:gd name="connsiteY20" fmla="*/ 462878 h 905559"/>
                  <a:gd name="connsiteX21" fmla="*/ 442149 w 884425"/>
                  <a:gd name="connsiteY21" fmla="*/ 897789 h 90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4425" h="905559">
                    <a:moveTo>
                      <a:pt x="803432" y="718624"/>
                    </a:moveTo>
                    <a:cubicBezTo>
                      <a:pt x="886547" y="600714"/>
                      <a:pt x="907083" y="449734"/>
                      <a:pt x="858487" y="313907"/>
                    </a:cubicBezTo>
                    <a:lnTo>
                      <a:pt x="878299" y="306763"/>
                    </a:lnTo>
                    <a:cubicBezTo>
                      <a:pt x="854448" y="240517"/>
                      <a:pt x="815815" y="180579"/>
                      <a:pt x="765332" y="131503"/>
                    </a:cubicBezTo>
                    <a:lnTo>
                      <a:pt x="750473" y="146743"/>
                    </a:lnTo>
                    <a:cubicBezTo>
                      <a:pt x="683694" y="81614"/>
                      <a:pt x="597996" y="39330"/>
                      <a:pt x="505681" y="25966"/>
                    </a:cubicBezTo>
                    <a:lnTo>
                      <a:pt x="508824" y="4725"/>
                    </a:lnTo>
                    <a:cubicBezTo>
                      <a:pt x="486741" y="1546"/>
                      <a:pt x="464459" y="-46"/>
                      <a:pt x="442149" y="-37"/>
                    </a:cubicBezTo>
                    <a:cubicBezTo>
                      <a:pt x="333352" y="-276"/>
                      <a:pt x="227978" y="37986"/>
                      <a:pt x="144683" y="107976"/>
                    </a:cubicBezTo>
                    <a:lnTo>
                      <a:pt x="158304" y="124359"/>
                    </a:lnTo>
                    <a:cubicBezTo>
                      <a:pt x="12307" y="246748"/>
                      <a:pt x="-39024" y="448811"/>
                      <a:pt x="30860" y="626041"/>
                    </a:cubicBezTo>
                    <a:lnTo>
                      <a:pt x="11810" y="633566"/>
                    </a:lnTo>
                    <a:cubicBezTo>
                      <a:pt x="27776" y="673657"/>
                      <a:pt x="49255" y="711328"/>
                      <a:pt x="75627" y="745485"/>
                    </a:cubicBezTo>
                    <a:lnTo>
                      <a:pt x="91915" y="732912"/>
                    </a:lnTo>
                    <a:cubicBezTo>
                      <a:pt x="216555" y="894780"/>
                      <a:pt x="435785" y="950310"/>
                      <a:pt x="622457" y="867309"/>
                    </a:cubicBezTo>
                    <a:lnTo>
                      <a:pt x="630744" y="885883"/>
                    </a:lnTo>
                    <a:cubicBezTo>
                      <a:pt x="706544" y="852012"/>
                      <a:pt x="771886" y="798472"/>
                      <a:pt x="820006" y="730816"/>
                    </a:cubicBezTo>
                    <a:close/>
                    <a:moveTo>
                      <a:pt x="442149" y="897789"/>
                    </a:moveTo>
                    <a:cubicBezTo>
                      <a:pt x="201954" y="897789"/>
                      <a:pt x="7238" y="703070"/>
                      <a:pt x="7238" y="462878"/>
                    </a:cubicBezTo>
                    <a:cubicBezTo>
                      <a:pt x="7238" y="222683"/>
                      <a:pt x="201954" y="27966"/>
                      <a:pt x="442149" y="27966"/>
                    </a:cubicBezTo>
                    <a:cubicBezTo>
                      <a:pt x="682341" y="27966"/>
                      <a:pt x="877061" y="222683"/>
                      <a:pt x="877061" y="462878"/>
                    </a:cubicBezTo>
                    <a:cubicBezTo>
                      <a:pt x="877061" y="703070"/>
                      <a:pt x="682341" y="897789"/>
                      <a:pt x="442149" y="89778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0" name="图形 171">
                <a:extLst>
                  <a:ext uri="{FF2B5EF4-FFF2-40B4-BE49-F238E27FC236}">
                    <a16:creationId xmlns:a16="http://schemas.microsoft.com/office/drawing/2014/main" id="{872DAF3C-36A6-496D-C6D6-8773E11B6EE6}"/>
                  </a:ext>
                </a:extLst>
              </p:cNvPr>
              <p:cNvGrpSpPr/>
              <p:nvPr/>
            </p:nvGrpSpPr>
            <p:grpSpPr>
              <a:xfrm>
                <a:off x="2351749" y="-1279537"/>
                <a:ext cx="750120" cy="745237"/>
                <a:chOff x="2351749" y="-1279537"/>
                <a:chExt cx="750120" cy="745237"/>
              </a:xfrm>
              <a:solidFill>
                <a:srgbClr val="3CD6FF"/>
              </a:solidFill>
            </p:grpSpPr>
            <p:sp>
              <p:nvSpPr>
                <p:cNvPr id="309" name="任意多边形: 形状 308">
                  <a:extLst>
                    <a:ext uri="{FF2B5EF4-FFF2-40B4-BE49-F238E27FC236}">
                      <a16:creationId xmlns:a16="http://schemas.microsoft.com/office/drawing/2014/main" id="{9DFC4570-A379-D06E-4F15-7CFE36ED609A}"/>
                    </a:ext>
                  </a:extLst>
                </p:cNvPr>
                <p:cNvSpPr/>
                <p:nvPr/>
              </p:nvSpPr>
              <p:spPr>
                <a:xfrm>
                  <a:off x="2785352" y="-1279537"/>
                  <a:ext cx="198596" cy="106394"/>
                </a:xfrm>
                <a:custGeom>
                  <a:avLst/>
                  <a:gdLst>
                    <a:gd name="connsiteX0" fmla="*/ 189617 w 198596"/>
                    <a:gd name="connsiteY0" fmla="*/ 106356 h 106394"/>
                    <a:gd name="connsiteX1" fmla="*/ -26 w 198596"/>
                    <a:gd name="connsiteY1" fmla="*/ 12725 h 106394"/>
                    <a:gd name="connsiteX2" fmla="*/ 1784 w 198596"/>
                    <a:gd name="connsiteY2" fmla="*/ -38 h 106394"/>
                    <a:gd name="connsiteX3" fmla="*/ 198570 w 198596"/>
                    <a:gd name="connsiteY3" fmla="*/ 97117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96" h="106394">
                      <a:moveTo>
                        <a:pt x="189617" y="106356"/>
                      </a:moveTo>
                      <a:cubicBezTo>
                        <a:pt x="137249" y="56796"/>
                        <a:pt x="71162" y="24167"/>
                        <a:pt x="-26" y="12725"/>
                      </a:cubicBezTo>
                      <a:lnTo>
                        <a:pt x="1784" y="-38"/>
                      </a:lnTo>
                      <a:cubicBezTo>
                        <a:pt x="75656" y="11823"/>
                        <a:pt x="144236" y="45682"/>
                        <a:pt x="198570" y="971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0" name="任意多边形: 形状 309">
                  <a:extLst>
                    <a:ext uri="{FF2B5EF4-FFF2-40B4-BE49-F238E27FC236}">
                      <a16:creationId xmlns:a16="http://schemas.microsoft.com/office/drawing/2014/main" id="{10AB1633-FBBB-9F75-3DAA-9E7E03BA1905}"/>
                    </a:ext>
                  </a:extLst>
                </p:cNvPr>
                <p:cNvSpPr/>
                <p:nvPr/>
              </p:nvSpPr>
              <p:spPr>
                <a:xfrm>
                  <a:off x="2351749" y="-1192765"/>
                  <a:ext cx="137756" cy="415575"/>
                </a:xfrm>
                <a:custGeom>
                  <a:avLst/>
                  <a:gdLst>
                    <a:gd name="connsiteX0" fmla="*/ 24002 w 137756"/>
                    <a:gd name="connsiteY0" fmla="*/ 415537 h 415575"/>
                    <a:gd name="connsiteX1" fmla="*/ 129443 w 137756"/>
                    <a:gd name="connsiteY1" fmla="*/ -38 h 415575"/>
                    <a:gd name="connsiteX2" fmla="*/ 137730 w 137756"/>
                    <a:gd name="connsiteY2" fmla="*/ 9487 h 415575"/>
                    <a:gd name="connsiteX3" fmla="*/ 35908 w 137756"/>
                    <a:gd name="connsiteY3" fmla="*/ 410775 h 41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56" h="415575">
                      <a:moveTo>
                        <a:pt x="24002" y="415537"/>
                      </a:moveTo>
                      <a:cubicBezTo>
                        <a:pt x="-31257" y="268594"/>
                        <a:pt x="10813" y="102785"/>
                        <a:pt x="129443" y="-38"/>
                      </a:cubicBezTo>
                      <a:lnTo>
                        <a:pt x="137730" y="9487"/>
                      </a:lnTo>
                      <a:cubicBezTo>
                        <a:pt x="23212" y="108795"/>
                        <a:pt x="-17407" y="268881"/>
                        <a:pt x="35908" y="41077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1" name="任意多边形: 形状 310">
                  <a:extLst>
                    <a:ext uri="{FF2B5EF4-FFF2-40B4-BE49-F238E27FC236}">
                      <a16:creationId xmlns:a16="http://schemas.microsoft.com/office/drawing/2014/main" id="{B0917BE5-2CCC-E5CE-1FD8-562B81447094}"/>
                    </a:ext>
                  </a:extLst>
                </p:cNvPr>
                <p:cNvSpPr/>
                <p:nvPr/>
              </p:nvSpPr>
              <p:spPr>
                <a:xfrm>
                  <a:off x="3026429" y="-1030077"/>
                  <a:ext cx="75439" cy="331755"/>
                </a:xfrm>
                <a:custGeom>
                  <a:avLst/>
                  <a:gdLst>
                    <a:gd name="connsiteX0" fmla="*/ -26 w 75439"/>
                    <a:gd name="connsiteY0" fmla="*/ 324383 h 331755"/>
                    <a:gd name="connsiteX1" fmla="*/ 43503 w 75439"/>
                    <a:gd name="connsiteY1" fmla="*/ 4343 h 331755"/>
                    <a:gd name="connsiteX2" fmla="*/ 55600 w 75439"/>
                    <a:gd name="connsiteY2" fmla="*/ -38 h 331755"/>
                    <a:gd name="connsiteX3" fmla="*/ 75412 w 75439"/>
                    <a:gd name="connsiteY3" fmla="*/ 120643 h 331755"/>
                    <a:gd name="connsiteX4" fmla="*/ 10451 w 75439"/>
                    <a:gd name="connsiteY4" fmla="*/ 331718 h 331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439" h="331755">
                      <a:moveTo>
                        <a:pt x="-26" y="324383"/>
                      </a:moveTo>
                      <a:cubicBezTo>
                        <a:pt x="63820" y="230412"/>
                        <a:pt x="79927" y="111952"/>
                        <a:pt x="43503" y="4343"/>
                      </a:cubicBezTo>
                      <a:lnTo>
                        <a:pt x="55600" y="-38"/>
                      </a:lnTo>
                      <a:cubicBezTo>
                        <a:pt x="68744" y="38838"/>
                        <a:pt x="75440" y="79605"/>
                        <a:pt x="75412" y="120643"/>
                      </a:cubicBezTo>
                      <a:cubicBezTo>
                        <a:pt x="75621" y="195955"/>
                        <a:pt x="52971" y="269557"/>
                        <a:pt x="10451" y="331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2" name="任意多边形: 形状 311">
                  <a:extLst>
                    <a:ext uri="{FF2B5EF4-FFF2-40B4-BE49-F238E27FC236}">
                      <a16:creationId xmlns:a16="http://schemas.microsoft.com/office/drawing/2014/main" id="{77BFC498-0D27-1878-665B-117E43A11CB3}"/>
                    </a:ext>
                  </a:extLst>
                </p:cNvPr>
                <p:cNvSpPr/>
                <p:nvPr/>
              </p:nvSpPr>
              <p:spPr>
                <a:xfrm>
                  <a:off x="2433689" y="-683272"/>
                  <a:ext cx="440245" cy="148972"/>
                </a:xfrm>
                <a:custGeom>
                  <a:avLst/>
                  <a:gdLst>
                    <a:gd name="connsiteX0" fmla="*/ 293153 w 440245"/>
                    <a:gd name="connsiteY0" fmla="*/ 148933 h 148972"/>
                    <a:gd name="connsiteX1" fmla="*/ -26 w 440245"/>
                    <a:gd name="connsiteY1" fmla="*/ 7868 h 148972"/>
                    <a:gd name="connsiteX2" fmla="*/ 10166 w 440245"/>
                    <a:gd name="connsiteY2" fmla="*/ -38 h 148972"/>
                    <a:gd name="connsiteX3" fmla="*/ 434981 w 440245"/>
                    <a:gd name="connsiteY3" fmla="*/ 107213 h 148972"/>
                    <a:gd name="connsiteX4" fmla="*/ 440219 w 440245"/>
                    <a:gd name="connsiteY4" fmla="*/ 118929 h 148972"/>
                    <a:gd name="connsiteX5" fmla="*/ 293153 w 440245"/>
                    <a:gd name="connsiteY5" fmla="*/ 148933 h 14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245" h="148972">
                      <a:moveTo>
                        <a:pt x="293153" y="148933"/>
                      </a:moveTo>
                      <a:cubicBezTo>
                        <a:pt x="178982" y="149285"/>
                        <a:pt x="70945" y="97298"/>
                        <a:pt x="-26" y="7868"/>
                      </a:cubicBezTo>
                      <a:lnTo>
                        <a:pt x="10166" y="-38"/>
                      </a:lnTo>
                      <a:cubicBezTo>
                        <a:pt x="111760" y="126835"/>
                        <a:pt x="285338" y="170659"/>
                        <a:pt x="434981" y="107213"/>
                      </a:cubicBezTo>
                      <a:lnTo>
                        <a:pt x="440219" y="118929"/>
                      </a:lnTo>
                      <a:cubicBezTo>
                        <a:pt x="393750" y="138836"/>
                        <a:pt x="343706" y="149047"/>
                        <a:pt x="293153" y="14893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1" name="任意多边形: 形状 250">
                <a:extLst>
                  <a:ext uri="{FF2B5EF4-FFF2-40B4-BE49-F238E27FC236}">
                    <a16:creationId xmlns:a16="http://schemas.microsoft.com/office/drawing/2014/main" id="{620C55E5-F09F-ED87-D2CD-AEABA9E7C59D}"/>
                  </a:ext>
                </a:extLst>
              </p:cNvPr>
              <p:cNvSpPr/>
              <p:nvPr/>
            </p:nvSpPr>
            <p:spPr>
              <a:xfrm>
                <a:off x="2801163" y="-1369739"/>
                <a:ext cx="243458" cy="128587"/>
              </a:xfrm>
              <a:custGeom>
                <a:avLst/>
                <a:gdLst>
                  <a:gd name="connsiteX0" fmla="*/ 234479 w 243458"/>
                  <a:gd name="connsiteY0" fmla="*/ 128549 h 128587"/>
                  <a:gd name="connsiteX1" fmla="*/ -26 w 243458"/>
                  <a:gd name="connsiteY1" fmla="*/ 12630 h 128587"/>
                  <a:gd name="connsiteX2" fmla="*/ 1784 w 243458"/>
                  <a:gd name="connsiteY2" fmla="*/ -38 h 128587"/>
                  <a:gd name="connsiteX3" fmla="*/ 243433 w 243458"/>
                  <a:gd name="connsiteY3" fmla="*/ 119310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8" h="128587">
                    <a:moveTo>
                      <a:pt x="234479" y="128549"/>
                    </a:moveTo>
                    <a:cubicBezTo>
                      <a:pt x="169538" y="67501"/>
                      <a:pt x="87911" y="27149"/>
                      <a:pt x="-26" y="12630"/>
                    </a:cubicBezTo>
                    <a:lnTo>
                      <a:pt x="1784" y="-38"/>
                    </a:lnTo>
                    <a:cubicBezTo>
                      <a:pt x="92407" y="14835"/>
                      <a:pt x="176539" y="56388"/>
                      <a:pt x="243433" y="11931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任意多边形: 形状 251">
                <a:extLst>
                  <a:ext uri="{FF2B5EF4-FFF2-40B4-BE49-F238E27FC236}">
                    <a16:creationId xmlns:a16="http://schemas.microsoft.com/office/drawing/2014/main" id="{53758C99-FD79-77EF-8092-6DB7184AE8FE}"/>
                  </a:ext>
                </a:extLst>
              </p:cNvPr>
              <p:cNvSpPr/>
              <p:nvPr/>
            </p:nvSpPr>
            <p:spPr>
              <a:xfrm>
                <a:off x="2260643" y="-1260963"/>
                <a:ext cx="167711" cy="513492"/>
              </a:xfrm>
              <a:custGeom>
                <a:avLst/>
                <a:gdLst>
                  <a:gd name="connsiteX0" fmla="*/ 29097 w 167711"/>
                  <a:gd name="connsiteY0" fmla="*/ 513455 h 513492"/>
                  <a:gd name="connsiteX1" fmla="*/ 159399 w 167711"/>
                  <a:gd name="connsiteY1" fmla="*/ -38 h 513492"/>
                  <a:gd name="connsiteX2" fmla="*/ 167685 w 167711"/>
                  <a:gd name="connsiteY2" fmla="*/ 9487 h 513492"/>
                  <a:gd name="connsiteX3" fmla="*/ 40908 w 167711"/>
                  <a:gd name="connsiteY3" fmla="*/ 508502 h 5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11" h="513492">
                    <a:moveTo>
                      <a:pt x="29097" y="513455"/>
                    </a:moveTo>
                    <a:cubicBezTo>
                      <a:pt x="-38231" y="331835"/>
                      <a:pt x="13620" y="127504"/>
                      <a:pt x="159399" y="-38"/>
                    </a:cubicBezTo>
                    <a:lnTo>
                      <a:pt x="167685" y="9487"/>
                    </a:lnTo>
                    <a:cubicBezTo>
                      <a:pt x="26040" y="133444"/>
                      <a:pt x="-24397" y="331967"/>
                      <a:pt x="40908" y="50850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任意多边形: 形状 252">
                <a:extLst>
                  <a:ext uri="{FF2B5EF4-FFF2-40B4-BE49-F238E27FC236}">
                    <a16:creationId xmlns:a16="http://schemas.microsoft.com/office/drawing/2014/main" id="{1FC25919-A174-CBF0-B83F-F48FF6E709D9}"/>
                  </a:ext>
                </a:extLst>
              </p:cNvPr>
              <p:cNvSpPr/>
              <p:nvPr/>
            </p:nvSpPr>
            <p:spPr>
              <a:xfrm>
                <a:off x="3102058" y="-1058462"/>
                <a:ext cx="90348" cy="409575"/>
              </a:xfrm>
              <a:custGeom>
                <a:avLst/>
                <a:gdLst>
                  <a:gd name="connsiteX0" fmla="*/ -26 w 90348"/>
                  <a:gd name="connsiteY0" fmla="*/ 401917 h 409575"/>
                  <a:gd name="connsiteX1" fmla="*/ 54076 w 90348"/>
                  <a:gd name="connsiteY1" fmla="*/ 4343 h 409575"/>
                  <a:gd name="connsiteX2" fmla="*/ 66077 w 90348"/>
                  <a:gd name="connsiteY2" fmla="*/ -38 h 409575"/>
                  <a:gd name="connsiteX3" fmla="*/ 10451 w 90348"/>
                  <a:gd name="connsiteY3" fmla="*/ 409537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48" h="409575">
                    <a:moveTo>
                      <a:pt x="-26" y="401917"/>
                    </a:moveTo>
                    <a:cubicBezTo>
                      <a:pt x="78812" y="285007"/>
                      <a:pt x="98815" y="138074"/>
                      <a:pt x="54076" y="4343"/>
                    </a:cubicBezTo>
                    <a:lnTo>
                      <a:pt x="66077" y="-38"/>
                    </a:lnTo>
                    <a:cubicBezTo>
                      <a:pt x="112293" y="137703"/>
                      <a:pt x="91728" y="289112"/>
                      <a:pt x="10451" y="409537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任意多边形: 形状 253">
                <a:extLst>
                  <a:ext uri="{FF2B5EF4-FFF2-40B4-BE49-F238E27FC236}">
                    <a16:creationId xmlns:a16="http://schemas.microsoft.com/office/drawing/2014/main" id="{753EDA09-A3CC-92E8-53DC-0BAAEB4E76B6}"/>
                  </a:ext>
                </a:extLst>
              </p:cNvPr>
              <p:cNvSpPr/>
              <p:nvPr/>
            </p:nvSpPr>
            <p:spPr>
              <a:xfrm>
                <a:off x="2363299" y="-625932"/>
                <a:ext cx="544353" cy="181834"/>
              </a:xfrm>
              <a:custGeom>
                <a:avLst/>
                <a:gdLst>
                  <a:gd name="connsiteX0" fmla="*/ 363162 w 544353"/>
                  <a:gd name="connsiteY0" fmla="*/ 181794 h 181834"/>
                  <a:gd name="connsiteX1" fmla="*/ -26 w 544353"/>
                  <a:gd name="connsiteY1" fmla="*/ 7772 h 181834"/>
                  <a:gd name="connsiteX2" fmla="*/ 10166 w 544353"/>
                  <a:gd name="connsiteY2" fmla="*/ -38 h 181834"/>
                  <a:gd name="connsiteX3" fmla="*/ 539089 w 544353"/>
                  <a:gd name="connsiteY3" fmla="*/ 133312 h 181834"/>
                  <a:gd name="connsiteX4" fmla="*/ 544328 w 544353"/>
                  <a:gd name="connsiteY4" fmla="*/ 145028 h 181834"/>
                  <a:gd name="connsiteX5" fmla="*/ 363162 w 544353"/>
                  <a:gd name="connsiteY5" fmla="*/ 181794 h 18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353" h="181834">
                    <a:moveTo>
                      <a:pt x="363162" y="181794"/>
                    </a:moveTo>
                    <a:cubicBezTo>
                      <a:pt x="221897" y="182204"/>
                      <a:pt x="88167" y="118129"/>
                      <a:pt x="-26" y="7772"/>
                    </a:cubicBezTo>
                    <a:lnTo>
                      <a:pt x="10166" y="-38"/>
                    </a:lnTo>
                    <a:cubicBezTo>
                      <a:pt x="137064" y="157305"/>
                      <a:pt x="352764" y="211684"/>
                      <a:pt x="539089" y="133312"/>
                    </a:cubicBezTo>
                    <a:lnTo>
                      <a:pt x="544328" y="145028"/>
                    </a:lnTo>
                    <a:cubicBezTo>
                      <a:pt x="487031" y="169354"/>
                      <a:pt x="425410" y="181861"/>
                      <a:pt x="363162" y="18179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任意多边形: 形状 254">
                <a:extLst>
                  <a:ext uri="{FF2B5EF4-FFF2-40B4-BE49-F238E27FC236}">
                    <a16:creationId xmlns:a16="http://schemas.microsoft.com/office/drawing/2014/main" id="{10AEA2BC-C288-2690-128E-D73E48844C4E}"/>
                  </a:ext>
                </a:extLst>
              </p:cNvPr>
              <p:cNvSpPr/>
              <p:nvPr/>
            </p:nvSpPr>
            <p:spPr>
              <a:xfrm>
                <a:off x="2817165" y="-1244009"/>
                <a:ext cx="9715" cy="14096"/>
              </a:xfrm>
              <a:custGeom>
                <a:avLst/>
                <a:gdLst>
                  <a:gd name="connsiteX0" fmla="*/ -26 w 9715"/>
                  <a:gd name="connsiteY0" fmla="*/ 12344 h 14096"/>
                  <a:gd name="connsiteX1" fmla="*/ 5784 w 9715"/>
                  <a:gd name="connsiteY1" fmla="*/ 14059 h 14096"/>
                  <a:gd name="connsiteX2" fmla="*/ 9689 w 9715"/>
                  <a:gd name="connsiteY2" fmla="*/ 1676 h 14096"/>
                  <a:gd name="connsiteX3" fmla="*/ 3879 w 9715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" h="14096">
                    <a:moveTo>
                      <a:pt x="-26" y="12344"/>
                    </a:moveTo>
                    <a:lnTo>
                      <a:pt x="5784" y="14059"/>
                    </a:lnTo>
                    <a:lnTo>
                      <a:pt x="9689" y="1676"/>
                    </a:lnTo>
                    <a:cubicBezTo>
                      <a:pt x="7784" y="1010"/>
                      <a:pt x="5879" y="533"/>
                      <a:pt x="3879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任意多边形: 形状 255">
                <a:extLst>
                  <a:ext uri="{FF2B5EF4-FFF2-40B4-BE49-F238E27FC236}">
                    <a16:creationId xmlns:a16="http://schemas.microsoft.com/office/drawing/2014/main" id="{C4CD431D-10B4-2683-42B1-152DCAF66759}"/>
                  </a:ext>
                </a:extLst>
              </p:cNvPr>
              <p:cNvSpPr/>
              <p:nvPr/>
            </p:nvSpPr>
            <p:spPr>
              <a:xfrm>
                <a:off x="2784018" y="-1252105"/>
                <a:ext cx="8477" cy="13811"/>
              </a:xfrm>
              <a:custGeom>
                <a:avLst/>
                <a:gdLst>
                  <a:gd name="connsiteX0" fmla="*/ -26 w 8477"/>
                  <a:gd name="connsiteY0" fmla="*/ 12630 h 13811"/>
                  <a:gd name="connsiteX1" fmla="*/ 5975 w 8477"/>
                  <a:gd name="connsiteY1" fmla="*/ 13773 h 13811"/>
                  <a:gd name="connsiteX2" fmla="*/ 8451 w 8477"/>
                  <a:gd name="connsiteY2" fmla="*/ 1105 h 13811"/>
                  <a:gd name="connsiteX3" fmla="*/ 2450 w 8477"/>
                  <a:gd name="connsiteY3" fmla="*/ -38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" h="13811">
                    <a:moveTo>
                      <a:pt x="-26" y="12630"/>
                    </a:moveTo>
                    <a:lnTo>
                      <a:pt x="5975" y="13773"/>
                    </a:lnTo>
                    <a:lnTo>
                      <a:pt x="8451" y="1105"/>
                    </a:lnTo>
                    <a:cubicBezTo>
                      <a:pt x="6482" y="660"/>
                      <a:pt x="4482" y="279"/>
                      <a:pt x="245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任意多边形: 形状 256">
                <a:extLst>
                  <a:ext uri="{FF2B5EF4-FFF2-40B4-BE49-F238E27FC236}">
                    <a16:creationId xmlns:a16="http://schemas.microsoft.com/office/drawing/2014/main" id="{FFF87FB7-F2D5-31D5-79D6-474C5ABBC0A2}"/>
                  </a:ext>
                </a:extLst>
              </p:cNvPr>
              <p:cNvSpPr/>
              <p:nvPr/>
            </p:nvSpPr>
            <p:spPr>
              <a:xfrm>
                <a:off x="2940419" y="-1175048"/>
                <a:ext cx="13144" cy="13525"/>
              </a:xfrm>
              <a:custGeom>
                <a:avLst/>
                <a:gdLst>
                  <a:gd name="connsiteX0" fmla="*/ -26 w 13144"/>
                  <a:gd name="connsiteY0" fmla="*/ 9391 h 13525"/>
                  <a:gd name="connsiteX1" fmla="*/ 4451 w 13144"/>
                  <a:gd name="connsiteY1" fmla="*/ 13487 h 13525"/>
                  <a:gd name="connsiteX2" fmla="*/ 13118 w 13144"/>
                  <a:gd name="connsiteY2" fmla="*/ 3962 h 13525"/>
                  <a:gd name="connsiteX3" fmla="*/ 8546 w 1314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-26" y="9391"/>
                    </a:moveTo>
                    <a:lnTo>
                      <a:pt x="4451" y="13487"/>
                    </a:lnTo>
                    <a:lnTo>
                      <a:pt x="13118" y="3962"/>
                    </a:lnTo>
                    <a:lnTo>
                      <a:pt x="854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任意多边形: 形状 257">
                <a:extLst>
                  <a:ext uri="{FF2B5EF4-FFF2-40B4-BE49-F238E27FC236}">
                    <a16:creationId xmlns:a16="http://schemas.microsoft.com/office/drawing/2014/main" id="{E1C60FCD-AC30-4262-76F8-F6CCB9ABF3CD}"/>
                  </a:ext>
                </a:extLst>
              </p:cNvPr>
              <p:cNvSpPr/>
              <p:nvPr/>
            </p:nvSpPr>
            <p:spPr>
              <a:xfrm>
                <a:off x="2881935" y="-1217053"/>
                <a:ext cx="11715" cy="14573"/>
              </a:xfrm>
              <a:custGeom>
                <a:avLst/>
                <a:gdLst>
                  <a:gd name="connsiteX0" fmla="*/ -26 w 11715"/>
                  <a:gd name="connsiteY0" fmla="*/ 11677 h 14573"/>
                  <a:gd name="connsiteX1" fmla="*/ 5308 w 11715"/>
                  <a:gd name="connsiteY1" fmla="*/ 14535 h 14573"/>
                  <a:gd name="connsiteX2" fmla="*/ 11690 w 11715"/>
                  <a:gd name="connsiteY2" fmla="*/ 2819 h 14573"/>
                  <a:gd name="connsiteX3" fmla="*/ 6356 w 11715"/>
                  <a:gd name="connsiteY3" fmla="*/ -38 h 1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573">
                    <a:moveTo>
                      <a:pt x="-26" y="11677"/>
                    </a:moveTo>
                    <a:lnTo>
                      <a:pt x="5308" y="14535"/>
                    </a:lnTo>
                    <a:lnTo>
                      <a:pt x="11690" y="2819"/>
                    </a:lnTo>
                    <a:lnTo>
                      <a:pt x="635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任意多边形: 形状 258">
                <a:extLst>
                  <a:ext uri="{FF2B5EF4-FFF2-40B4-BE49-F238E27FC236}">
                    <a16:creationId xmlns:a16="http://schemas.microsoft.com/office/drawing/2014/main" id="{4EF6144F-63C5-DFAC-D390-82BC4E8C7869}"/>
                  </a:ext>
                </a:extLst>
              </p:cNvPr>
              <p:cNvSpPr/>
              <p:nvPr/>
            </p:nvSpPr>
            <p:spPr>
              <a:xfrm>
                <a:off x="2851170" y="-1231722"/>
                <a:ext cx="10858" cy="14192"/>
              </a:xfrm>
              <a:custGeom>
                <a:avLst/>
                <a:gdLst>
                  <a:gd name="connsiteX0" fmla="*/ -26 w 10858"/>
                  <a:gd name="connsiteY0" fmla="*/ 11868 h 14192"/>
                  <a:gd name="connsiteX1" fmla="*/ 5594 w 10858"/>
                  <a:gd name="connsiteY1" fmla="*/ 14154 h 14192"/>
                  <a:gd name="connsiteX2" fmla="*/ 10832 w 10858"/>
                  <a:gd name="connsiteY2" fmla="*/ 2248 h 14192"/>
                  <a:gd name="connsiteX3" fmla="*/ 5213 w 10858"/>
                  <a:gd name="connsiteY3" fmla="*/ -38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14192">
                    <a:moveTo>
                      <a:pt x="-26" y="11868"/>
                    </a:moveTo>
                    <a:lnTo>
                      <a:pt x="5594" y="14154"/>
                    </a:lnTo>
                    <a:lnTo>
                      <a:pt x="10832" y="2248"/>
                    </a:lnTo>
                    <a:lnTo>
                      <a:pt x="5213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任意多边形: 形状 259">
                <a:extLst>
                  <a:ext uri="{FF2B5EF4-FFF2-40B4-BE49-F238E27FC236}">
                    <a16:creationId xmlns:a16="http://schemas.microsoft.com/office/drawing/2014/main" id="{0BEF0F2F-5E6A-8984-20D1-D1B83E757755}"/>
                  </a:ext>
                </a:extLst>
              </p:cNvPr>
              <p:cNvSpPr/>
              <p:nvPr/>
            </p:nvSpPr>
            <p:spPr>
              <a:xfrm>
                <a:off x="2913368" y="-1196860"/>
                <a:ext cx="12477" cy="14096"/>
              </a:xfrm>
              <a:custGeom>
                <a:avLst/>
                <a:gdLst>
                  <a:gd name="connsiteX0" fmla="*/ -26 w 12477"/>
                  <a:gd name="connsiteY0" fmla="*/ 10535 h 14096"/>
                  <a:gd name="connsiteX1" fmla="*/ 4927 w 12477"/>
                  <a:gd name="connsiteY1" fmla="*/ 14059 h 14096"/>
                  <a:gd name="connsiteX2" fmla="*/ 12452 w 12477"/>
                  <a:gd name="connsiteY2" fmla="*/ 3486 h 14096"/>
                  <a:gd name="connsiteX3" fmla="*/ 7594 w 12477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6">
                    <a:moveTo>
                      <a:pt x="-26" y="10535"/>
                    </a:moveTo>
                    <a:lnTo>
                      <a:pt x="4927" y="14059"/>
                    </a:lnTo>
                    <a:lnTo>
                      <a:pt x="12452" y="3486"/>
                    </a:lnTo>
                    <a:lnTo>
                      <a:pt x="7594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任意多边形: 形状 260">
                <a:extLst>
                  <a:ext uri="{FF2B5EF4-FFF2-40B4-BE49-F238E27FC236}">
                    <a16:creationId xmlns:a16="http://schemas.microsoft.com/office/drawing/2014/main" id="{2BD3131A-27A5-8279-0ED9-29438F01DDF5}"/>
                  </a:ext>
                </a:extLst>
              </p:cNvPr>
              <p:cNvSpPr/>
              <p:nvPr/>
            </p:nvSpPr>
            <p:spPr>
              <a:xfrm>
                <a:off x="2748014" y="-1256963"/>
                <a:ext cx="7334" cy="13525"/>
              </a:xfrm>
              <a:custGeom>
                <a:avLst/>
                <a:gdLst>
                  <a:gd name="connsiteX0" fmla="*/ -26 w 7334"/>
                  <a:gd name="connsiteY0" fmla="*/ 12916 h 13525"/>
                  <a:gd name="connsiteX1" fmla="*/ 6070 w 7334"/>
                  <a:gd name="connsiteY1" fmla="*/ 13487 h 13525"/>
                  <a:gd name="connsiteX2" fmla="*/ 7308 w 7334"/>
                  <a:gd name="connsiteY2" fmla="*/ 533 h 13525"/>
                  <a:gd name="connsiteX3" fmla="*/ 1212 w 733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13525">
                    <a:moveTo>
                      <a:pt x="-26" y="12916"/>
                    </a:moveTo>
                    <a:lnTo>
                      <a:pt x="6070" y="13487"/>
                    </a:lnTo>
                    <a:lnTo>
                      <a:pt x="7308" y="533"/>
                    </a:lnTo>
                    <a:lnTo>
                      <a:pt x="1212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任意多边形: 形状 261">
                <a:extLst>
                  <a:ext uri="{FF2B5EF4-FFF2-40B4-BE49-F238E27FC236}">
                    <a16:creationId xmlns:a16="http://schemas.microsoft.com/office/drawing/2014/main" id="{D739ADFD-1E7E-5EA6-92B1-1C46988CB606}"/>
                  </a:ext>
                </a:extLst>
              </p:cNvPr>
              <p:cNvSpPr/>
              <p:nvPr/>
            </p:nvSpPr>
            <p:spPr>
              <a:xfrm>
                <a:off x="2573421" y="-1226007"/>
                <a:ext cx="11048" cy="14382"/>
              </a:xfrm>
              <a:custGeom>
                <a:avLst/>
                <a:gdLst>
                  <a:gd name="connsiteX0" fmla="*/ 5498 w 11048"/>
                  <a:gd name="connsiteY0" fmla="*/ 14345 h 14382"/>
                  <a:gd name="connsiteX1" fmla="*/ 11023 w 11048"/>
                  <a:gd name="connsiteY1" fmla="*/ 11773 h 14382"/>
                  <a:gd name="connsiteX2" fmla="*/ 5689 w 11048"/>
                  <a:gd name="connsiteY2" fmla="*/ -38 h 14382"/>
                  <a:gd name="connsiteX3" fmla="*/ -26 w 11048"/>
                  <a:gd name="connsiteY3" fmla="*/ 2248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8" h="14382">
                    <a:moveTo>
                      <a:pt x="5498" y="14345"/>
                    </a:moveTo>
                    <a:lnTo>
                      <a:pt x="11023" y="11773"/>
                    </a:lnTo>
                    <a:lnTo>
                      <a:pt x="5689" y="-38"/>
                    </a:lnTo>
                    <a:lnTo>
                      <a:pt x="-26" y="224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任意多边形: 形状 262">
                <a:extLst>
                  <a:ext uri="{FF2B5EF4-FFF2-40B4-BE49-F238E27FC236}">
                    <a16:creationId xmlns:a16="http://schemas.microsoft.com/office/drawing/2014/main" id="{2625C4C6-1AA1-65E7-77EA-321100D4B8CA}"/>
                  </a:ext>
                </a:extLst>
              </p:cNvPr>
              <p:cNvSpPr/>
              <p:nvPr/>
            </p:nvSpPr>
            <p:spPr>
              <a:xfrm>
                <a:off x="2605806" y="-1239151"/>
                <a:ext cx="10286" cy="14287"/>
              </a:xfrm>
              <a:custGeom>
                <a:avLst/>
                <a:gdLst>
                  <a:gd name="connsiteX0" fmla="*/ 4546 w 10286"/>
                  <a:gd name="connsiteY0" fmla="*/ 14249 h 14287"/>
                  <a:gd name="connsiteX1" fmla="*/ 10261 w 10286"/>
                  <a:gd name="connsiteY1" fmla="*/ 12249 h 14287"/>
                  <a:gd name="connsiteX2" fmla="*/ 5689 w 10286"/>
                  <a:gd name="connsiteY2" fmla="*/ -38 h 14287"/>
                  <a:gd name="connsiteX3" fmla="*/ -26 w 10286"/>
                  <a:gd name="connsiteY3" fmla="*/ 1962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" h="14287">
                    <a:moveTo>
                      <a:pt x="4546" y="14249"/>
                    </a:moveTo>
                    <a:lnTo>
                      <a:pt x="10261" y="12249"/>
                    </a:lnTo>
                    <a:lnTo>
                      <a:pt x="5689" y="-38"/>
                    </a:lnTo>
                    <a:lnTo>
                      <a:pt x="-26" y="196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任意多边形: 形状 263">
                <a:extLst>
                  <a:ext uri="{FF2B5EF4-FFF2-40B4-BE49-F238E27FC236}">
                    <a16:creationId xmlns:a16="http://schemas.microsoft.com/office/drawing/2014/main" id="{7C1932CA-B948-C8DC-C05B-35892C3EB9BE}"/>
                  </a:ext>
                </a:extLst>
              </p:cNvPr>
              <p:cNvSpPr/>
              <p:nvPr/>
            </p:nvSpPr>
            <p:spPr>
              <a:xfrm>
                <a:off x="2539607" y="-1207719"/>
                <a:ext cx="11715" cy="14287"/>
              </a:xfrm>
              <a:custGeom>
                <a:avLst/>
                <a:gdLst>
                  <a:gd name="connsiteX0" fmla="*/ 6546 w 11715"/>
                  <a:gd name="connsiteY0" fmla="*/ 14249 h 14287"/>
                  <a:gd name="connsiteX1" fmla="*/ 11690 w 11715"/>
                  <a:gd name="connsiteY1" fmla="*/ 11201 h 14287"/>
                  <a:gd name="connsiteX2" fmla="*/ 5213 w 11715"/>
                  <a:gd name="connsiteY2" fmla="*/ -38 h 14287"/>
                  <a:gd name="connsiteX3" fmla="*/ -26 w 11715"/>
                  <a:gd name="connsiteY3" fmla="*/ 3105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6546" y="14249"/>
                    </a:moveTo>
                    <a:lnTo>
                      <a:pt x="11690" y="11201"/>
                    </a:lnTo>
                    <a:lnTo>
                      <a:pt x="5213" y="-38"/>
                    </a:lnTo>
                    <a:lnTo>
                      <a:pt x="-26" y="310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任意多边形: 形状 264">
                <a:extLst>
                  <a:ext uri="{FF2B5EF4-FFF2-40B4-BE49-F238E27FC236}">
                    <a16:creationId xmlns:a16="http://schemas.microsoft.com/office/drawing/2014/main" id="{94CED4D4-5844-C1DE-7E5C-479D35FB6E23}"/>
                  </a:ext>
                </a:extLst>
              </p:cNvPr>
              <p:cNvSpPr/>
              <p:nvPr/>
            </p:nvSpPr>
            <p:spPr>
              <a:xfrm>
                <a:off x="2641905" y="-1249343"/>
                <a:ext cx="8667" cy="14192"/>
              </a:xfrm>
              <a:custGeom>
                <a:avLst/>
                <a:gdLst>
                  <a:gd name="connsiteX0" fmla="*/ 2736 w 8667"/>
                  <a:gd name="connsiteY0" fmla="*/ 14154 h 14192"/>
                  <a:gd name="connsiteX1" fmla="*/ 8642 w 8667"/>
                  <a:gd name="connsiteY1" fmla="*/ 12630 h 14192"/>
                  <a:gd name="connsiteX2" fmla="*/ 5784 w 8667"/>
                  <a:gd name="connsiteY2" fmla="*/ -38 h 14192"/>
                  <a:gd name="connsiteX3" fmla="*/ -26 w 8667"/>
                  <a:gd name="connsiteY3" fmla="*/ 1390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" h="14192">
                    <a:moveTo>
                      <a:pt x="2736" y="14154"/>
                    </a:moveTo>
                    <a:lnTo>
                      <a:pt x="8642" y="12630"/>
                    </a:lnTo>
                    <a:lnTo>
                      <a:pt x="5784" y="-38"/>
                    </a:lnTo>
                    <a:lnTo>
                      <a:pt x="-26" y="139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任意多边形: 形状 265">
                <a:extLst>
                  <a:ext uri="{FF2B5EF4-FFF2-40B4-BE49-F238E27FC236}">
                    <a16:creationId xmlns:a16="http://schemas.microsoft.com/office/drawing/2014/main" id="{36154392-36EE-CC94-CAF4-CCD685036F1A}"/>
                  </a:ext>
                </a:extLst>
              </p:cNvPr>
              <p:cNvSpPr/>
              <p:nvPr/>
            </p:nvSpPr>
            <p:spPr>
              <a:xfrm>
                <a:off x="2714010" y="-1257820"/>
                <a:ext cx="6095" cy="13144"/>
              </a:xfrm>
              <a:custGeom>
                <a:avLst/>
                <a:gdLst>
                  <a:gd name="connsiteX0" fmla="*/ -26 w 6095"/>
                  <a:gd name="connsiteY0" fmla="*/ 13106 h 13144"/>
                  <a:gd name="connsiteX1" fmla="*/ 6070 w 6095"/>
                  <a:gd name="connsiteY1" fmla="*/ 13106 h 13144"/>
                  <a:gd name="connsiteX2" fmla="*/ 6070 w 6095"/>
                  <a:gd name="connsiteY2" fmla="*/ -38 h 13144"/>
                  <a:gd name="connsiteX3" fmla="*/ -26 w 6095"/>
                  <a:gd name="connsiteY3" fmla="*/ -38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144">
                    <a:moveTo>
                      <a:pt x="-26" y="13106"/>
                    </a:moveTo>
                    <a:lnTo>
                      <a:pt x="6070" y="13106"/>
                    </a:lnTo>
                    <a:lnTo>
                      <a:pt x="6070" y="-38"/>
                    </a:lnTo>
                    <a:lnTo>
                      <a:pt x="-2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任意多边形: 形状 266">
                <a:extLst>
                  <a:ext uri="{FF2B5EF4-FFF2-40B4-BE49-F238E27FC236}">
                    <a16:creationId xmlns:a16="http://schemas.microsoft.com/office/drawing/2014/main" id="{A50D5E83-3527-946E-DE45-202E7CFCD934}"/>
                  </a:ext>
                </a:extLst>
              </p:cNvPr>
              <p:cNvSpPr/>
              <p:nvPr/>
            </p:nvSpPr>
            <p:spPr>
              <a:xfrm>
                <a:off x="2510556" y="-1187811"/>
                <a:ext cx="12668" cy="14096"/>
              </a:xfrm>
              <a:custGeom>
                <a:avLst/>
                <a:gdLst>
                  <a:gd name="connsiteX0" fmla="*/ 7784 w 12668"/>
                  <a:gd name="connsiteY0" fmla="*/ 14059 h 14096"/>
                  <a:gd name="connsiteX1" fmla="*/ 12642 w 12668"/>
                  <a:gd name="connsiteY1" fmla="*/ 10344 h 14096"/>
                  <a:gd name="connsiteX2" fmla="*/ 4832 w 12668"/>
                  <a:gd name="connsiteY2" fmla="*/ -38 h 14096"/>
                  <a:gd name="connsiteX3" fmla="*/ -26 w 12668"/>
                  <a:gd name="connsiteY3" fmla="*/ 3581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14096">
                    <a:moveTo>
                      <a:pt x="7784" y="14059"/>
                    </a:moveTo>
                    <a:cubicBezTo>
                      <a:pt x="9308" y="12725"/>
                      <a:pt x="11023" y="11582"/>
                      <a:pt x="12642" y="10344"/>
                    </a:cubicBezTo>
                    <a:lnTo>
                      <a:pt x="4832" y="-38"/>
                    </a:lnTo>
                    <a:lnTo>
                      <a:pt x="-26" y="358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任意多边形: 形状 267">
                <a:extLst>
                  <a:ext uri="{FF2B5EF4-FFF2-40B4-BE49-F238E27FC236}">
                    <a16:creationId xmlns:a16="http://schemas.microsoft.com/office/drawing/2014/main" id="{49BA00C6-899B-BA9D-8291-4CC68A445F26}"/>
                  </a:ext>
                </a:extLst>
              </p:cNvPr>
              <p:cNvSpPr/>
              <p:nvPr/>
            </p:nvSpPr>
            <p:spPr>
              <a:xfrm>
                <a:off x="2676671" y="-1255344"/>
                <a:ext cx="7524" cy="13715"/>
              </a:xfrm>
              <a:custGeom>
                <a:avLst/>
                <a:gdLst>
                  <a:gd name="connsiteX0" fmla="*/ 1498 w 7524"/>
                  <a:gd name="connsiteY0" fmla="*/ 13678 h 13715"/>
                  <a:gd name="connsiteX1" fmla="*/ 7499 w 7524"/>
                  <a:gd name="connsiteY1" fmla="*/ 12820 h 13715"/>
                  <a:gd name="connsiteX2" fmla="*/ 5975 w 7524"/>
                  <a:gd name="connsiteY2" fmla="*/ -38 h 13715"/>
                  <a:gd name="connsiteX3" fmla="*/ -26 w 7524"/>
                  <a:gd name="connsiteY3" fmla="*/ 819 h 13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5">
                    <a:moveTo>
                      <a:pt x="1498" y="13678"/>
                    </a:moveTo>
                    <a:lnTo>
                      <a:pt x="7499" y="12820"/>
                    </a:lnTo>
                    <a:lnTo>
                      <a:pt x="5975" y="-38"/>
                    </a:lnTo>
                    <a:lnTo>
                      <a:pt x="-26" y="81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任意多边形: 形状 268">
                <a:extLst>
                  <a:ext uri="{FF2B5EF4-FFF2-40B4-BE49-F238E27FC236}">
                    <a16:creationId xmlns:a16="http://schemas.microsoft.com/office/drawing/2014/main" id="{5749924E-2DF3-38FA-27A6-5DE8867D028E}"/>
                  </a:ext>
                </a:extLst>
              </p:cNvPr>
              <p:cNvSpPr/>
              <p:nvPr/>
            </p:nvSpPr>
            <p:spPr>
              <a:xfrm>
                <a:off x="3028049" y="-771760"/>
                <a:ext cx="14477" cy="10858"/>
              </a:xfrm>
              <a:custGeom>
                <a:avLst/>
                <a:gdLst>
                  <a:gd name="connsiteX0" fmla="*/ 2546 w 14477"/>
                  <a:gd name="connsiteY0" fmla="*/ -38 h 10858"/>
                  <a:gd name="connsiteX1" fmla="*/ -26 w 14477"/>
                  <a:gd name="connsiteY1" fmla="*/ 5486 h 10858"/>
                  <a:gd name="connsiteX2" fmla="*/ 11785 w 14477"/>
                  <a:gd name="connsiteY2" fmla="*/ 10820 h 10858"/>
                  <a:gd name="connsiteX3" fmla="*/ 14452 w 14477"/>
                  <a:gd name="connsiteY3" fmla="*/ 5391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" h="10858">
                    <a:moveTo>
                      <a:pt x="2546" y="-38"/>
                    </a:moveTo>
                    <a:cubicBezTo>
                      <a:pt x="1784" y="1867"/>
                      <a:pt x="831" y="3676"/>
                      <a:pt x="-26" y="5486"/>
                    </a:cubicBezTo>
                    <a:lnTo>
                      <a:pt x="11785" y="10820"/>
                    </a:lnTo>
                    <a:lnTo>
                      <a:pt x="14452" y="539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任意多边形: 形状 269">
                <a:extLst>
                  <a:ext uri="{FF2B5EF4-FFF2-40B4-BE49-F238E27FC236}">
                    <a16:creationId xmlns:a16="http://schemas.microsoft.com/office/drawing/2014/main" id="{FF521147-9857-57E0-67A2-AB003341B250}"/>
                  </a:ext>
                </a:extLst>
              </p:cNvPr>
              <p:cNvSpPr/>
              <p:nvPr/>
            </p:nvSpPr>
            <p:spPr>
              <a:xfrm>
                <a:off x="3040717" y="-803383"/>
                <a:ext cx="14382" cy="9906"/>
              </a:xfrm>
              <a:custGeom>
                <a:avLst/>
                <a:gdLst>
                  <a:gd name="connsiteX0" fmla="*/ 2069 w 14382"/>
                  <a:gd name="connsiteY0" fmla="*/ -38 h 9906"/>
                  <a:gd name="connsiteX1" fmla="*/ -26 w 14382"/>
                  <a:gd name="connsiteY1" fmla="*/ 5677 h 9906"/>
                  <a:gd name="connsiteX2" fmla="*/ 12356 w 14382"/>
                  <a:gd name="connsiteY2" fmla="*/ 9868 h 9906"/>
                  <a:gd name="connsiteX3" fmla="*/ 14357 w 14382"/>
                  <a:gd name="connsiteY3" fmla="*/ 4153 h 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9906">
                    <a:moveTo>
                      <a:pt x="2069" y="-38"/>
                    </a:moveTo>
                    <a:cubicBezTo>
                      <a:pt x="1403" y="1867"/>
                      <a:pt x="736" y="3772"/>
                      <a:pt x="-26" y="5677"/>
                    </a:cubicBezTo>
                    <a:lnTo>
                      <a:pt x="12356" y="9868"/>
                    </a:lnTo>
                    <a:lnTo>
                      <a:pt x="14357" y="415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任意多边形: 形状 270">
                <a:extLst>
                  <a:ext uri="{FF2B5EF4-FFF2-40B4-BE49-F238E27FC236}">
                    <a16:creationId xmlns:a16="http://schemas.microsoft.com/office/drawing/2014/main" id="{2DD21220-9DF7-6CA8-ABDF-EEFEA19CC501}"/>
                  </a:ext>
                </a:extLst>
              </p:cNvPr>
              <p:cNvSpPr/>
              <p:nvPr/>
            </p:nvSpPr>
            <p:spPr>
              <a:xfrm>
                <a:off x="3009951" y="-739279"/>
                <a:ext cx="14382" cy="11810"/>
              </a:xfrm>
              <a:custGeom>
                <a:avLst/>
                <a:gdLst>
                  <a:gd name="connsiteX0" fmla="*/ 3212 w 14382"/>
                  <a:gd name="connsiteY0" fmla="*/ -38 h 11810"/>
                  <a:gd name="connsiteX1" fmla="*/ -26 w 14382"/>
                  <a:gd name="connsiteY1" fmla="*/ 5201 h 11810"/>
                  <a:gd name="connsiteX2" fmla="*/ 11213 w 14382"/>
                  <a:gd name="connsiteY2" fmla="*/ 11773 h 11810"/>
                  <a:gd name="connsiteX3" fmla="*/ 14357 w 14382"/>
                  <a:gd name="connsiteY3" fmla="*/ 6629 h 1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810">
                    <a:moveTo>
                      <a:pt x="3212" y="-38"/>
                    </a:moveTo>
                    <a:cubicBezTo>
                      <a:pt x="2165" y="1772"/>
                      <a:pt x="1117" y="3486"/>
                      <a:pt x="-26" y="5201"/>
                    </a:cubicBezTo>
                    <a:lnTo>
                      <a:pt x="11213" y="11773"/>
                    </a:lnTo>
                    <a:lnTo>
                      <a:pt x="14357" y="662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任意多边形: 形状 271">
                <a:extLst>
                  <a:ext uri="{FF2B5EF4-FFF2-40B4-BE49-F238E27FC236}">
                    <a16:creationId xmlns:a16="http://schemas.microsoft.com/office/drawing/2014/main" id="{164FAE24-7DCC-F5BF-F81F-611121359F85}"/>
                  </a:ext>
                </a:extLst>
              </p:cNvPr>
              <p:cNvSpPr/>
              <p:nvPr/>
            </p:nvSpPr>
            <p:spPr>
              <a:xfrm>
                <a:off x="2990520" y="-710895"/>
                <a:ext cx="14096" cy="12573"/>
              </a:xfrm>
              <a:custGeom>
                <a:avLst/>
                <a:gdLst>
                  <a:gd name="connsiteX0" fmla="*/ 3593 w 14096"/>
                  <a:gd name="connsiteY0" fmla="*/ -38 h 12573"/>
                  <a:gd name="connsiteX1" fmla="*/ -26 w 14096"/>
                  <a:gd name="connsiteY1" fmla="*/ 4724 h 12573"/>
                  <a:gd name="connsiteX2" fmla="*/ 10451 w 14096"/>
                  <a:gd name="connsiteY2" fmla="*/ 12535 h 12573"/>
                  <a:gd name="connsiteX3" fmla="*/ 14071 w 14096"/>
                  <a:gd name="connsiteY3" fmla="*/ 7677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573">
                    <a:moveTo>
                      <a:pt x="3593" y="-38"/>
                    </a:moveTo>
                    <a:cubicBezTo>
                      <a:pt x="2450" y="1581"/>
                      <a:pt x="1212" y="3200"/>
                      <a:pt x="-26" y="4724"/>
                    </a:cubicBezTo>
                    <a:lnTo>
                      <a:pt x="10451" y="12535"/>
                    </a:lnTo>
                    <a:lnTo>
                      <a:pt x="14071" y="767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任意多边形: 形状 272">
                <a:extLst>
                  <a:ext uri="{FF2B5EF4-FFF2-40B4-BE49-F238E27FC236}">
                    <a16:creationId xmlns:a16="http://schemas.microsoft.com/office/drawing/2014/main" id="{59087DA6-E913-63E8-E320-F07B31BEC017}"/>
                  </a:ext>
                </a:extLst>
              </p:cNvPr>
              <p:cNvSpPr/>
              <p:nvPr/>
            </p:nvSpPr>
            <p:spPr>
              <a:xfrm>
                <a:off x="2966708" y="-682891"/>
                <a:ext cx="13620" cy="13239"/>
              </a:xfrm>
              <a:custGeom>
                <a:avLst/>
                <a:gdLst>
                  <a:gd name="connsiteX0" fmla="*/ 13595 w 13620"/>
                  <a:gd name="connsiteY0" fmla="*/ 8725 h 13239"/>
                  <a:gd name="connsiteX1" fmla="*/ 4070 w 13620"/>
                  <a:gd name="connsiteY1" fmla="*/ -38 h 13239"/>
                  <a:gd name="connsiteX2" fmla="*/ -26 w 13620"/>
                  <a:gd name="connsiteY2" fmla="*/ 4343 h 13239"/>
                  <a:gd name="connsiteX3" fmla="*/ 9499 w 13620"/>
                  <a:gd name="connsiteY3" fmla="*/ 13201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13239">
                    <a:moveTo>
                      <a:pt x="13595" y="8725"/>
                    </a:moveTo>
                    <a:lnTo>
                      <a:pt x="4070" y="-38"/>
                    </a:lnTo>
                    <a:cubicBezTo>
                      <a:pt x="2736" y="1391"/>
                      <a:pt x="1403" y="2914"/>
                      <a:pt x="-26" y="4343"/>
                    </a:cubicBezTo>
                    <a:lnTo>
                      <a:pt x="9499" y="13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任意多边形: 形状 273">
                <a:extLst>
                  <a:ext uri="{FF2B5EF4-FFF2-40B4-BE49-F238E27FC236}">
                    <a16:creationId xmlns:a16="http://schemas.microsoft.com/office/drawing/2014/main" id="{CF38A68B-BB94-0B1D-1035-B040558AF108}"/>
                  </a:ext>
                </a:extLst>
              </p:cNvPr>
              <p:cNvSpPr/>
              <p:nvPr/>
            </p:nvSpPr>
            <p:spPr>
              <a:xfrm>
                <a:off x="3051195" y="-838435"/>
                <a:ext cx="14001" cy="8763"/>
              </a:xfrm>
              <a:custGeom>
                <a:avLst/>
                <a:gdLst>
                  <a:gd name="connsiteX0" fmla="*/ 1212 w 14001"/>
                  <a:gd name="connsiteY0" fmla="*/ -38 h 8763"/>
                  <a:gd name="connsiteX1" fmla="*/ -26 w 14001"/>
                  <a:gd name="connsiteY1" fmla="*/ 5963 h 8763"/>
                  <a:gd name="connsiteX2" fmla="*/ 12642 w 14001"/>
                  <a:gd name="connsiteY2" fmla="*/ 8725 h 8763"/>
                  <a:gd name="connsiteX3" fmla="*/ 13976 w 14001"/>
                  <a:gd name="connsiteY3" fmla="*/ 2819 h 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763">
                    <a:moveTo>
                      <a:pt x="1212" y="-38"/>
                    </a:moveTo>
                    <a:cubicBezTo>
                      <a:pt x="1212" y="1962"/>
                      <a:pt x="450" y="3962"/>
                      <a:pt x="-26" y="5963"/>
                    </a:cubicBezTo>
                    <a:lnTo>
                      <a:pt x="12642" y="8725"/>
                    </a:lnTo>
                    <a:cubicBezTo>
                      <a:pt x="13118" y="6820"/>
                      <a:pt x="13499" y="4820"/>
                      <a:pt x="13976" y="281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任意多边形: 形状 274">
                <a:extLst>
                  <a:ext uri="{FF2B5EF4-FFF2-40B4-BE49-F238E27FC236}">
                    <a16:creationId xmlns:a16="http://schemas.microsoft.com/office/drawing/2014/main" id="{71F45200-4BC2-1D97-FD14-521DFF5FFB88}"/>
                  </a:ext>
                </a:extLst>
              </p:cNvPr>
              <p:cNvSpPr/>
              <p:nvPr/>
            </p:nvSpPr>
            <p:spPr>
              <a:xfrm>
                <a:off x="3044527" y="-1016266"/>
                <a:ext cx="14287" cy="9620"/>
              </a:xfrm>
              <a:custGeom>
                <a:avLst/>
                <a:gdLst>
                  <a:gd name="connsiteX0" fmla="*/ -26 w 14287"/>
                  <a:gd name="connsiteY0" fmla="*/ 3867 h 9620"/>
                  <a:gd name="connsiteX1" fmla="*/ 1879 w 14287"/>
                  <a:gd name="connsiteY1" fmla="*/ 9582 h 9620"/>
                  <a:gd name="connsiteX2" fmla="*/ 14261 w 14287"/>
                  <a:gd name="connsiteY2" fmla="*/ 5772 h 9620"/>
                  <a:gd name="connsiteX3" fmla="*/ 12356 w 14287"/>
                  <a:gd name="connsiteY3" fmla="*/ -38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-26" y="3867"/>
                    </a:moveTo>
                    <a:cubicBezTo>
                      <a:pt x="545" y="5772"/>
                      <a:pt x="1212" y="7677"/>
                      <a:pt x="1879" y="9582"/>
                    </a:cubicBezTo>
                    <a:lnTo>
                      <a:pt x="14261" y="5772"/>
                    </a:lnTo>
                    <a:cubicBezTo>
                      <a:pt x="13690" y="3867"/>
                      <a:pt x="13023" y="1867"/>
                      <a:pt x="12356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任意多边形: 形状 275">
                <a:extLst>
                  <a:ext uri="{FF2B5EF4-FFF2-40B4-BE49-F238E27FC236}">
                    <a16:creationId xmlns:a16="http://schemas.microsoft.com/office/drawing/2014/main" id="{8A1BCF20-B77E-0816-A370-CD92661AB675}"/>
                  </a:ext>
                </a:extLst>
              </p:cNvPr>
              <p:cNvSpPr/>
              <p:nvPr/>
            </p:nvSpPr>
            <p:spPr>
              <a:xfrm>
                <a:off x="3060339" y="-908919"/>
                <a:ext cx="13049" cy="6095"/>
              </a:xfrm>
              <a:custGeom>
                <a:avLst/>
                <a:gdLst>
                  <a:gd name="connsiteX0" fmla="*/ -26 w 13049"/>
                  <a:gd name="connsiteY0" fmla="*/ -38 h 6095"/>
                  <a:gd name="connsiteX1" fmla="*/ -26 w 13049"/>
                  <a:gd name="connsiteY1" fmla="*/ 6058 h 6095"/>
                  <a:gd name="connsiteX2" fmla="*/ 13023 w 13049"/>
                  <a:gd name="connsiteY2" fmla="*/ 6058 h 6095"/>
                  <a:gd name="connsiteX3" fmla="*/ 13023 w 13049"/>
                  <a:gd name="connsiteY3" fmla="*/ -3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49" h="6095">
                    <a:moveTo>
                      <a:pt x="-26" y="-38"/>
                    </a:moveTo>
                    <a:cubicBezTo>
                      <a:pt x="-26" y="2057"/>
                      <a:pt x="-26" y="4058"/>
                      <a:pt x="-26" y="6058"/>
                    </a:cubicBezTo>
                    <a:lnTo>
                      <a:pt x="13023" y="6058"/>
                    </a:lnTo>
                    <a:cubicBezTo>
                      <a:pt x="13023" y="3962"/>
                      <a:pt x="13023" y="1962"/>
                      <a:pt x="13023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任意多边形: 形状 276">
                <a:extLst>
                  <a:ext uri="{FF2B5EF4-FFF2-40B4-BE49-F238E27FC236}">
                    <a16:creationId xmlns:a16="http://schemas.microsoft.com/office/drawing/2014/main" id="{20ED2AD1-F975-A6B4-F08B-627AD0ED4A99}"/>
                  </a:ext>
                </a:extLst>
              </p:cNvPr>
              <p:cNvSpPr/>
              <p:nvPr/>
            </p:nvSpPr>
            <p:spPr>
              <a:xfrm>
                <a:off x="3015762" y="-1083608"/>
                <a:ext cx="14382" cy="11620"/>
              </a:xfrm>
              <a:custGeom>
                <a:avLst/>
                <a:gdLst>
                  <a:gd name="connsiteX0" fmla="*/ -26 w 14382"/>
                  <a:gd name="connsiteY0" fmla="*/ 6343 h 11620"/>
                  <a:gd name="connsiteX1" fmla="*/ 3022 w 14382"/>
                  <a:gd name="connsiteY1" fmla="*/ 11582 h 11620"/>
                  <a:gd name="connsiteX2" fmla="*/ 14357 w 14382"/>
                  <a:gd name="connsiteY2" fmla="*/ 5201 h 11620"/>
                  <a:gd name="connsiteX3" fmla="*/ 11309 w 14382"/>
                  <a:gd name="connsiteY3" fmla="*/ -38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620">
                    <a:moveTo>
                      <a:pt x="-26" y="6343"/>
                    </a:moveTo>
                    <a:lnTo>
                      <a:pt x="3022" y="11582"/>
                    </a:lnTo>
                    <a:lnTo>
                      <a:pt x="14357" y="5201"/>
                    </a:lnTo>
                    <a:lnTo>
                      <a:pt x="11309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任意多边形: 形状 277">
                <a:extLst>
                  <a:ext uri="{FF2B5EF4-FFF2-40B4-BE49-F238E27FC236}">
                    <a16:creationId xmlns:a16="http://schemas.microsoft.com/office/drawing/2014/main" id="{894812C8-77BF-5E4A-70E6-F3D3C8D3AEBD}"/>
                  </a:ext>
                </a:extLst>
              </p:cNvPr>
              <p:cNvSpPr/>
              <p:nvPr/>
            </p:nvSpPr>
            <p:spPr>
              <a:xfrm>
                <a:off x="3031287" y="-1052080"/>
                <a:ext cx="14382" cy="10668"/>
              </a:xfrm>
              <a:custGeom>
                <a:avLst/>
                <a:gdLst>
                  <a:gd name="connsiteX0" fmla="*/ -26 w 14382"/>
                  <a:gd name="connsiteY0" fmla="*/ 5105 h 10668"/>
                  <a:gd name="connsiteX1" fmla="*/ 2450 w 14382"/>
                  <a:gd name="connsiteY1" fmla="*/ 10630 h 10668"/>
                  <a:gd name="connsiteX2" fmla="*/ 14357 w 14382"/>
                  <a:gd name="connsiteY2" fmla="*/ 5486 h 10668"/>
                  <a:gd name="connsiteX3" fmla="*/ 11880 w 14382"/>
                  <a:gd name="connsiteY3" fmla="*/ -38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-26" y="5105"/>
                    </a:moveTo>
                    <a:cubicBezTo>
                      <a:pt x="831" y="6915"/>
                      <a:pt x="1593" y="8725"/>
                      <a:pt x="2450" y="10630"/>
                    </a:cubicBezTo>
                    <a:lnTo>
                      <a:pt x="14357" y="5486"/>
                    </a:lnTo>
                    <a:cubicBezTo>
                      <a:pt x="13595" y="3581"/>
                      <a:pt x="12737" y="1772"/>
                      <a:pt x="1188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任意多边形: 形状 278">
                <a:extLst>
                  <a:ext uri="{FF2B5EF4-FFF2-40B4-BE49-F238E27FC236}">
                    <a16:creationId xmlns:a16="http://schemas.microsoft.com/office/drawing/2014/main" id="{99C50452-6A13-1B82-2A88-E99B509761CF}"/>
                  </a:ext>
                </a:extLst>
              </p:cNvPr>
              <p:cNvSpPr/>
              <p:nvPr/>
            </p:nvSpPr>
            <p:spPr>
              <a:xfrm>
                <a:off x="3053195" y="-982071"/>
                <a:ext cx="14001" cy="8572"/>
              </a:xfrm>
              <a:custGeom>
                <a:avLst/>
                <a:gdLst>
                  <a:gd name="connsiteX0" fmla="*/ -26 w 14001"/>
                  <a:gd name="connsiteY0" fmla="*/ 2533 h 8572"/>
                  <a:gd name="connsiteX1" fmla="*/ 1212 w 14001"/>
                  <a:gd name="connsiteY1" fmla="*/ 8534 h 8572"/>
                  <a:gd name="connsiteX2" fmla="*/ 13976 w 14001"/>
                  <a:gd name="connsiteY2" fmla="*/ 5962 h 8572"/>
                  <a:gd name="connsiteX3" fmla="*/ 12737 w 14001"/>
                  <a:gd name="connsiteY3" fmla="*/ -3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-26" y="2533"/>
                    </a:moveTo>
                    <a:cubicBezTo>
                      <a:pt x="-26" y="4534"/>
                      <a:pt x="831" y="6534"/>
                      <a:pt x="1212" y="8534"/>
                    </a:cubicBezTo>
                    <a:lnTo>
                      <a:pt x="13976" y="5962"/>
                    </a:lnTo>
                    <a:cubicBezTo>
                      <a:pt x="13976" y="3962"/>
                      <a:pt x="13214" y="1962"/>
                      <a:pt x="12737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任意多边形: 形状 279">
                <a:extLst>
                  <a:ext uri="{FF2B5EF4-FFF2-40B4-BE49-F238E27FC236}">
                    <a16:creationId xmlns:a16="http://schemas.microsoft.com/office/drawing/2014/main" id="{99AD0C15-70F7-30E8-A0A3-115B4FEE06A2}"/>
                  </a:ext>
                </a:extLst>
              </p:cNvPr>
              <p:cNvSpPr/>
              <p:nvPr/>
            </p:nvSpPr>
            <p:spPr>
              <a:xfrm>
                <a:off x="3059196" y="-944067"/>
                <a:ext cx="12954" cy="7239"/>
              </a:xfrm>
              <a:custGeom>
                <a:avLst/>
                <a:gdLst>
                  <a:gd name="connsiteX0" fmla="*/ -26 w 12954"/>
                  <a:gd name="connsiteY0" fmla="*/ 1105 h 7239"/>
                  <a:gd name="connsiteX1" fmla="*/ -26 w 12954"/>
                  <a:gd name="connsiteY1" fmla="*/ 7201 h 7239"/>
                  <a:gd name="connsiteX2" fmla="*/ 12928 w 12954"/>
                  <a:gd name="connsiteY2" fmla="*/ 5962 h 7239"/>
                  <a:gd name="connsiteX3" fmla="*/ 12928 w 12954"/>
                  <a:gd name="connsiteY3" fmla="*/ -38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54" h="7239">
                    <a:moveTo>
                      <a:pt x="-26" y="1105"/>
                    </a:moveTo>
                    <a:cubicBezTo>
                      <a:pt x="-26" y="3105"/>
                      <a:pt x="-26" y="5201"/>
                      <a:pt x="-26" y="7201"/>
                    </a:cubicBezTo>
                    <a:lnTo>
                      <a:pt x="12928" y="5962"/>
                    </a:lnTo>
                    <a:cubicBezTo>
                      <a:pt x="12928" y="3962"/>
                      <a:pt x="12928" y="1962"/>
                      <a:pt x="12928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任意多边形: 形状 280">
                <a:extLst>
                  <a:ext uri="{FF2B5EF4-FFF2-40B4-BE49-F238E27FC236}">
                    <a16:creationId xmlns:a16="http://schemas.microsoft.com/office/drawing/2014/main" id="{78609E2C-4C0B-C5B1-DD78-D80097DD4E9F}"/>
                  </a:ext>
                </a:extLst>
              </p:cNvPr>
              <p:cNvSpPr/>
              <p:nvPr/>
            </p:nvSpPr>
            <p:spPr>
              <a:xfrm>
                <a:off x="3057386" y="-871962"/>
                <a:ext cx="13620" cy="7524"/>
              </a:xfrm>
              <a:custGeom>
                <a:avLst/>
                <a:gdLst>
                  <a:gd name="connsiteX0" fmla="*/ 736 w 13620"/>
                  <a:gd name="connsiteY0" fmla="*/ -38 h 7524"/>
                  <a:gd name="connsiteX1" fmla="*/ -26 w 13620"/>
                  <a:gd name="connsiteY1" fmla="*/ 5962 h 7524"/>
                  <a:gd name="connsiteX2" fmla="*/ 12928 w 13620"/>
                  <a:gd name="connsiteY2" fmla="*/ 7487 h 7524"/>
                  <a:gd name="connsiteX3" fmla="*/ 13595 w 13620"/>
                  <a:gd name="connsiteY3" fmla="*/ 1486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736" y="-38"/>
                    </a:moveTo>
                    <a:cubicBezTo>
                      <a:pt x="736" y="1962"/>
                      <a:pt x="736" y="3962"/>
                      <a:pt x="-26" y="5962"/>
                    </a:cubicBezTo>
                    <a:lnTo>
                      <a:pt x="12928" y="7487"/>
                    </a:lnTo>
                    <a:cubicBezTo>
                      <a:pt x="12928" y="5486"/>
                      <a:pt x="12928" y="3486"/>
                      <a:pt x="13595" y="1486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任意多边形: 形状 281">
                <a:extLst>
                  <a:ext uri="{FF2B5EF4-FFF2-40B4-BE49-F238E27FC236}">
                    <a16:creationId xmlns:a16="http://schemas.microsoft.com/office/drawing/2014/main" id="{9B4D26C3-BAD4-6A29-E183-D7B14DFE5844}"/>
                  </a:ext>
                </a:extLst>
              </p:cNvPr>
              <p:cNvSpPr/>
              <p:nvPr/>
            </p:nvSpPr>
            <p:spPr>
              <a:xfrm>
                <a:off x="2607520" y="-597166"/>
                <a:ext cx="9905" cy="14478"/>
              </a:xfrm>
              <a:custGeom>
                <a:avLst/>
                <a:gdLst>
                  <a:gd name="connsiteX0" fmla="*/ 9880 w 9905"/>
                  <a:gd name="connsiteY0" fmla="*/ 2057 h 14478"/>
                  <a:gd name="connsiteX1" fmla="*/ 4165 w 9905"/>
                  <a:gd name="connsiteY1" fmla="*/ -38 h 14478"/>
                  <a:gd name="connsiteX2" fmla="*/ -26 w 9905"/>
                  <a:gd name="connsiteY2" fmla="*/ 12344 h 14478"/>
                  <a:gd name="connsiteX3" fmla="*/ 5689 w 9905"/>
                  <a:gd name="connsiteY3" fmla="*/ 14440 h 14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5" h="14478">
                    <a:moveTo>
                      <a:pt x="9880" y="2057"/>
                    </a:moveTo>
                    <a:lnTo>
                      <a:pt x="4165" y="-38"/>
                    </a:lnTo>
                    <a:lnTo>
                      <a:pt x="-26" y="12344"/>
                    </a:lnTo>
                    <a:lnTo>
                      <a:pt x="5689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任意多边形: 形状 282">
                <a:extLst>
                  <a:ext uri="{FF2B5EF4-FFF2-40B4-BE49-F238E27FC236}">
                    <a16:creationId xmlns:a16="http://schemas.microsoft.com/office/drawing/2014/main" id="{2C427894-097A-EDE1-F25F-F982B97C5797}"/>
                  </a:ext>
                </a:extLst>
              </p:cNvPr>
              <p:cNvSpPr/>
              <p:nvPr/>
            </p:nvSpPr>
            <p:spPr>
              <a:xfrm>
                <a:off x="2677433" y="-580117"/>
                <a:ext cx="7524" cy="13716"/>
              </a:xfrm>
              <a:custGeom>
                <a:avLst/>
                <a:gdLst>
                  <a:gd name="connsiteX0" fmla="*/ 7499 w 7524"/>
                  <a:gd name="connsiteY0" fmla="*/ 724 h 13716"/>
                  <a:gd name="connsiteX1" fmla="*/ 1498 w 7524"/>
                  <a:gd name="connsiteY1" fmla="*/ -38 h 13716"/>
                  <a:gd name="connsiteX2" fmla="*/ -26 w 7524"/>
                  <a:gd name="connsiteY2" fmla="*/ 12916 h 13716"/>
                  <a:gd name="connsiteX3" fmla="*/ 5975 w 7524"/>
                  <a:gd name="connsiteY3" fmla="*/ 13678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6">
                    <a:moveTo>
                      <a:pt x="7499" y="724"/>
                    </a:moveTo>
                    <a:cubicBezTo>
                      <a:pt x="5498" y="724"/>
                      <a:pt x="3498" y="724"/>
                      <a:pt x="1498" y="-38"/>
                    </a:cubicBezTo>
                    <a:lnTo>
                      <a:pt x="-26" y="12916"/>
                    </a:lnTo>
                    <a:lnTo>
                      <a:pt x="5975" y="1367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任意多边形: 形状 283">
                <a:extLst>
                  <a:ext uri="{FF2B5EF4-FFF2-40B4-BE49-F238E27FC236}">
                    <a16:creationId xmlns:a16="http://schemas.microsoft.com/office/drawing/2014/main" id="{0C871D86-743D-B440-CD40-39DADD57763A}"/>
                  </a:ext>
                </a:extLst>
              </p:cNvPr>
              <p:cNvSpPr/>
              <p:nvPr/>
            </p:nvSpPr>
            <p:spPr>
              <a:xfrm>
                <a:off x="2574373" y="-610596"/>
                <a:ext cx="10953" cy="14477"/>
              </a:xfrm>
              <a:custGeom>
                <a:avLst/>
                <a:gdLst>
                  <a:gd name="connsiteX0" fmla="*/ 10928 w 10953"/>
                  <a:gd name="connsiteY0" fmla="*/ 2629 h 14477"/>
                  <a:gd name="connsiteX1" fmla="*/ 5498 w 10953"/>
                  <a:gd name="connsiteY1" fmla="*/ -38 h 14477"/>
                  <a:gd name="connsiteX2" fmla="*/ -26 w 10953"/>
                  <a:gd name="connsiteY2" fmla="*/ 11773 h 14477"/>
                  <a:gd name="connsiteX3" fmla="*/ 5498 w 10953"/>
                  <a:gd name="connsiteY3" fmla="*/ 14440 h 1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53" h="14477">
                    <a:moveTo>
                      <a:pt x="10928" y="2629"/>
                    </a:moveTo>
                    <a:lnTo>
                      <a:pt x="5498" y="-38"/>
                    </a:lnTo>
                    <a:lnTo>
                      <a:pt x="-26" y="11773"/>
                    </a:lnTo>
                    <a:lnTo>
                      <a:pt x="5498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任意多边形: 形状 284">
                <a:extLst>
                  <a:ext uri="{FF2B5EF4-FFF2-40B4-BE49-F238E27FC236}">
                    <a16:creationId xmlns:a16="http://schemas.microsoft.com/office/drawing/2014/main" id="{C54C520A-87D8-9183-9BC3-A20E764C10DA}"/>
                  </a:ext>
                </a:extLst>
              </p:cNvPr>
              <p:cNvSpPr/>
              <p:nvPr/>
            </p:nvSpPr>
            <p:spPr>
              <a:xfrm>
                <a:off x="2641429" y="-586975"/>
                <a:ext cx="8762" cy="14192"/>
              </a:xfrm>
              <a:custGeom>
                <a:avLst/>
                <a:gdLst>
                  <a:gd name="connsiteX0" fmla="*/ 8737 w 8762"/>
                  <a:gd name="connsiteY0" fmla="*/ 1391 h 14192"/>
                  <a:gd name="connsiteX1" fmla="*/ 2831 w 8762"/>
                  <a:gd name="connsiteY1" fmla="*/ -38 h 14192"/>
                  <a:gd name="connsiteX2" fmla="*/ -26 w 8762"/>
                  <a:gd name="connsiteY2" fmla="*/ 12630 h 14192"/>
                  <a:gd name="connsiteX3" fmla="*/ 5784 w 8762"/>
                  <a:gd name="connsiteY3" fmla="*/ 14154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14192">
                    <a:moveTo>
                      <a:pt x="8737" y="1391"/>
                    </a:moveTo>
                    <a:cubicBezTo>
                      <a:pt x="6737" y="1391"/>
                      <a:pt x="4832" y="438"/>
                      <a:pt x="2831" y="-38"/>
                    </a:cubicBezTo>
                    <a:lnTo>
                      <a:pt x="-26" y="12630"/>
                    </a:lnTo>
                    <a:lnTo>
                      <a:pt x="5784" y="14154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任意多边形: 形状 285">
                <a:extLst>
                  <a:ext uri="{FF2B5EF4-FFF2-40B4-BE49-F238E27FC236}">
                    <a16:creationId xmlns:a16="http://schemas.microsoft.com/office/drawing/2014/main" id="{9C31EA0D-7579-0B8B-B15C-367E2982D302}"/>
                  </a:ext>
                </a:extLst>
              </p:cNvPr>
              <p:cNvSpPr/>
              <p:nvPr/>
            </p:nvSpPr>
            <p:spPr>
              <a:xfrm>
                <a:off x="2543417" y="-626789"/>
                <a:ext cx="11811" cy="14382"/>
              </a:xfrm>
              <a:custGeom>
                <a:avLst/>
                <a:gdLst>
                  <a:gd name="connsiteX0" fmla="*/ 11785 w 11811"/>
                  <a:gd name="connsiteY0" fmla="*/ 3105 h 14382"/>
                  <a:gd name="connsiteX1" fmla="*/ 6546 w 11811"/>
                  <a:gd name="connsiteY1" fmla="*/ -38 h 14382"/>
                  <a:gd name="connsiteX2" fmla="*/ -26 w 11811"/>
                  <a:gd name="connsiteY2" fmla="*/ 11106 h 14382"/>
                  <a:gd name="connsiteX3" fmla="*/ 5117 w 11811"/>
                  <a:gd name="connsiteY3" fmla="*/ 14345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" h="14382">
                    <a:moveTo>
                      <a:pt x="11785" y="3105"/>
                    </a:moveTo>
                    <a:lnTo>
                      <a:pt x="6546" y="-38"/>
                    </a:lnTo>
                    <a:lnTo>
                      <a:pt x="-26" y="11106"/>
                    </a:lnTo>
                    <a:lnTo>
                      <a:pt x="5117" y="1434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任意多边形: 形状 286">
                <a:extLst>
                  <a:ext uri="{FF2B5EF4-FFF2-40B4-BE49-F238E27FC236}">
                    <a16:creationId xmlns:a16="http://schemas.microsoft.com/office/drawing/2014/main" id="{6F4BAF8E-FF9F-78F0-27AC-C7867093ADF9}"/>
                  </a:ext>
                </a:extLst>
              </p:cNvPr>
              <p:cNvSpPr/>
              <p:nvPr/>
            </p:nvSpPr>
            <p:spPr>
              <a:xfrm>
                <a:off x="2486743" y="-669461"/>
                <a:ext cx="13334" cy="13620"/>
              </a:xfrm>
              <a:custGeom>
                <a:avLst/>
                <a:gdLst>
                  <a:gd name="connsiteX0" fmla="*/ 13309 w 13334"/>
                  <a:gd name="connsiteY0" fmla="*/ 4153 h 13620"/>
                  <a:gd name="connsiteX1" fmla="*/ 8832 w 13334"/>
                  <a:gd name="connsiteY1" fmla="*/ -38 h 13620"/>
                  <a:gd name="connsiteX2" fmla="*/ -26 w 13334"/>
                  <a:gd name="connsiteY2" fmla="*/ 9487 h 13620"/>
                  <a:gd name="connsiteX3" fmla="*/ 4451 w 13334"/>
                  <a:gd name="connsiteY3" fmla="*/ 13583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4" h="13620">
                    <a:moveTo>
                      <a:pt x="13309" y="4153"/>
                    </a:moveTo>
                    <a:lnTo>
                      <a:pt x="8832" y="-38"/>
                    </a:lnTo>
                    <a:lnTo>
                      <a:pt x="-26" y="9487"/>
                    </a:lnTo>
                    <a:lnTo>
                      <a:pt x="4451" y="1358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任意多边形: 形状 287">
                <a:extLst>
                  <a:ext uri="{FF2B5EF4-FFF2-40B4-BE49-F238E27FC236}">
                    <a16:creationId xmlns:a16="http://schemas.microsoft.com/office/drawing/2014/main" id="{C6759388-9E0B-6331-CBB2-ACEE7C8C8E56}"/>
                  </a:ext>
                </a:extLst>
              </p:cNvPr>
              <p:cNvSpPr/>
              <p:nvPr/>
            </p:nvSpPr>
            <p:spPr>
              <a:xfrm>
                <a:off x="2513223" y="-647077"/>
                <a:ext cx="12572" cy="14096"/>
              </a:xfrm>
              <a:custGeom>
                <a:avLst/>
                <a:gdLst>
                  <a:gd name="connsiteX0" fmla="*/ 12547 w 12572"/>
                  <a:gd name="connsiteY0" fmla="*/ 3581 h 14096"/>
                  <a:gd name="connsiteX1" fmla="*/ 7784 w 12572"/>
                  <a:gd name="connsiteY1" fmla="*/ -38 h 14096"/>
                  <a:gd name="connsiteX2" fmla="*/ -26 w 12572"/>
                  <a:gd name="connsiteY2" fmla="*/ 10344 h 14096"/>
                  <a:gd name="connsiteX3" fmla="*/ 4832 w 12572"/>
                  <a:gd name="connsiteY3" fmla="*/ 1405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2" h="14096">
                    <a:moveTo>
                      <a:pt x="12547" y="3581"/>
                    </a:moveTo>
                    <a:lnTo>
                      <a:pt x="7784" y="-38"/>
                    </a:lnTo>
                    <a:lnTo>
                      <a:pt x="-26" y="10344"/>
                    </a:lnTo>
                    <a:lnTo>
                      <a:pt x="4832" y="1405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任意多边形: 形状 288">
                <a:extLst>
                  <a:ext uri="{FF2B5EF4-FFF2-40B4-BE49-F238E27FC236}">
                    <a16:creationId xmlns:a16="http://schemas.microsoft.com/office/drawing/2014/main" id="{2DC9A2EF-3108-8D1E-F7F6-3A252041CF2C}"/>
                  </a:ext>
                </a:extLst>
              </p:cNvPr>
              <p:cNvSpPr/>
              <p:nvPr/>
            </p:nvSpPr>
            <p:spPr>
              <a:xfrm>
                <a:off x="2884126" y="-619074"/>
                <a:ext cx="11715" cy="14287"/>
              </a:xfrm>
              <a:custGeom>
                <a:avLst/>
                <a:gdLst>
                  <a:gd name="connsiteX0" fmla="*/ 5213 w 11715"/>
                  <a:gd name="connsiteY0" fmla="*/ -38 h 14287"/>
                  <a:gd name="connsiteX1" fmla="*/ -26 w 11715"/>
                  <a:gd name="connsiteY1" fmla="*/ 2914 h 14287"/>
                  <a:gd name="connsiteX2" fmla="*/ 6356 w 11715"/>
                  <a:gd name="connsiteY2" fmla="*/ 14249 h 14287"/>
                  <a:gd name="connsiteX3" fmla="*/ 11690 w 11715"/>
                  <a:gd name="connsiteY3" fmla="*/ 11201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5213" y="-38"/>
                    </a:moveTo>
                    <a:lnTo>
                      <a:pt x="-26" y="2914"/>
                    </a:lnTo>
                    <a:lnTo>
                      <a:pt x="6356" y="14249"/>
                    </a:lnTo>
                    <a:lnTo>
                      <a:pt x="11690" y="11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任意多边形: 形状 289">
                <a:extLst>
                  <a:ext uri="{FF2B5EF4-FFF2-40B4-BE49-F238E27FC236}">
                    <a16:creationId xmlns:a16="http://schemas.microsoft.com/office/drawing/2014/main" id="{70FF7EEB-A632-7F6A-841F-3F72C4A9267B}"/>
                  </a:ext>
                </a:extLst>
              </p:cNvPr>
              <p:cNvSpPr/>
              <p:nvPr/>
            </p:nvSpPr>
            <p:spPr>
              <a:xfrm>
                <a:off x="2913273" y="-637267"/>
                <a:ext cx="12477" cy="14097"/>
              </a:xfrm>
              <a:custGeom>
                <a:avLst/>
                <a:gdLst>
                  <a:gd name="connsiteX0" fmla="*/ 4927 w 12477"/>
                  <a:gd name="connsiteY0" fmla="*/ -38 h 14097"/>
                  <a:gd name="connsiteX1" fmla="*/ -26 w 12477"/>
                  <a:gd name="connsiteY1" fmla="*/ 3486 h 14097"/>
                  <a:gd name="connsiteX2" fmla="*/ 7499 w 12477"/>
                  <a:gd name="connsiteY2" fmla="*/ 14059 h 14097"/>
                  <a:gd name="connsiteX3" fmla="*/ 12452 w 12477"/>
                  <a:gd name="connsiteY3" fmla="*/ 10535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7">
                    <a:moveTo>
                      <a:pt x="4927" y="-38"/>
                    </a:moveTo>
                    <a:lnTo>
                      <a:pt x="-26" y="3486"/>
                    </a:lnTo>
                    <a:lnTo>
                      <a:pt x="7499" y="14059"/>
                    </a:lnTo>
                    <a:lnTo>
                      <a:pt x="12452" y="1053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任意多边形: 形状 290">
                <a:extLst>
                  <a:ext uri="{FF2B5EF4-FFF2-40B4-BE49-F238E27FC236}">
                    <a16:creationId xmlns:a16="http://schemas.microsoft.com/office/drawing/2014/main" id="{378B0C0F-8FDD-214A-A2C6-D4E7B8A8F612}"/>
                  </a:ext>
                </a:extLst>
              </p:cNvPr>
              <p:cNvSpPr/>
              <p:nvPr/>
            </p:nvSpPr>
            <p:spPr>
              <a:xfrm>
                <a:off x="2941657" y="-659269"/>
                <a:ext cx="13144" cy="13525"/>
              </a:xfrm>
              <a:custGeom>
                <a:avLst/>
                <a:gdLst>
                  <a:gd name="connsiteX0" fmla="*/ 4546 w 13144"/>
                  <a:gd name="connsiteY0" fmla="*/ -38 h 13525"/>
                  <a:gd name="connsiteX1" fmla="*/ -26 w 13144"/>
                  <a:gd name="connsiteY1" fmla="*/ 3962 h 13525"/>
                  <a:gd name="connsiteX2" fmla="*/ 8546 w 13144"/>
                  <a:gd name="connsiteY2" fmla="*/ 13487 h 13525"/>
                  <a:gd name="connsiteX3" fmla="*/ 13118 w 13144"/>
                  <a:gd name="connsiteY3" fmla="*/ 9487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4546" y="-38"/>
                    </a:moveTo>
                    <a:lnTo>
                      <a:pt x="-26" y="3962"/>
                    </a:lnTo>
                    <a:lnTo>
                      <a:pt x="8546" y="13487"/>
                    </a:lnTo>
                    <a:lnTo>
                      <a:pt x="13118" y="948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任意多边形: 形状 291">
                <a:extLst>
                  <a:ext uri="{FF2B5EF4-FFF2-40B4-BE49-F238E27FC236}">
                    <a16:creationId xmlns:a16="http://schemas.microsoft.com/office/drawing/2014/main" id="{4A19AB2D-88BB-DD1A-F12E-9A991EAEBB7C}"/>
                  </a:ext>
                </a:extLst>
              </p:cNvPr>
              <p:cNvSpPr/>
              <p:nvPr/>
            </p:nvSpPr>
            <p:spPr>
              <a:xfrm>
                <a:off x="2712962" y="-576783"/>
                <a:ext cx="6095" cy="13049"/>
              </a:xfrm>
              <a:custGeom>
                <a:avLst/>
                <a:gdLst>
                  <a:gd name="connsiteX0" fmla="*/ 5975 w 6095"/>
                  <a:gd name="connsiteY0" fmla="*/ -38 h 13049"/>
                  <a:gd name="connsiteX1" fmla="*/ -26 w 6095"/>
                  <a:gd name="connsiteY1" fmla="*/ -38 h 13049"/>
                  <a:gd name="connsiteX2" fmla="*/ -26 w 6095"/>
                  <a:gd name="connsiteY2" fmla="*/ 13011 h 13049"/>
                  <a:gd name="connsiteX3" fmla="*/ 6070 w 6095"/>
                  <a:gd name="connsiteY3" fmla="*/ 13011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049">
                    <a:moveTo>
                      <a:pt x="5975" y="-38"/>
                    </a:moveTo>
                    <a:lnTo>
                      <a:pt x="-26" y="-38"/>
                    </a:lnTo>
                    <a:lnTo>
                      <a:pt x="-26" y="13011"/>
                    </a:lnTo>
                    <a:lnTo>
                      <a:pt x="6070" y="1301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任意多边形: 形状 292">
                <a:extLst>
                  <a:ext uri="{FF2B5EF4-FFF2-40B4-BE49-F238E27FC236}">
                    <a16:creationId xmlns:a16="http://schemas.microsoft.com/office/drawing/2014/main" id="{76DDFC14-146F-1296-7FC3-6AA0ECB0D70A}"/>
                  </a:ext>
                </a:extLst>
              </p:cNvPr>
              <p:cNvSpPr/>
              <p:nvPr/>
            </p:nvSpPr>
            <p:spPr>
              <a:xfrm>
                <a:off x="2849646" y="-602405"/>
                <a:ext cx="10668" cy="14192"/>
              </a:xfrm>
              <a:custGeom>
                <a:avLst/>
                <a:gdLst>
                  <a:gd name="connsiteX0" fmla="*/ 5594 w 10668"/>
                  <a:gd name="connsiteY0" fmla="*/ -38 h 14192"/>
                  <a:gd name="connsiteX1" fmla="*/ -26 w 10668"/>
                  <a:gd name="connsiteY1" fmla="*/ 2248 h 14192"/>
                  <a:gd name="connsiteX2" fmla="*/ 5022 w 10668"/>
                  <a:gd name="connsiteY2" fmla="*/ 14154 h 14192"/>
                  <a:gd name="connsiteX3" fmla="*/ 10642 w 10668"/>
                  <a:gd name="connsiteY3" fmla="*/ 11963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14192">
                    <a:moveTo>
                      <a:pt x="5594" y="-38"/>
                    </a:moveTo>
                    <a:lnTo>
                      <a:pt x="-26" y="2248"/>
                    </a:lnTo>
                    <a:lnTo>
                      <a:pt x="5022" y="14154"/>
                    </a:lnTo>
                    <a:lnTo>
                      <a:pt x="10642" y="1196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任意多边形: 形状 293">
                <a:extLst>
                  <a:ext uri="{FF2B5EF4-FFF2-40B4-BE49-F238E27FC236}">
                    <a16:creationId xmlns:a16="http://schemas.microsoft.com/office/drawing/2014/main" id="{9FF358B0-AA0D-9DC9-6BC0-D4C25B3A5CC4}"/>
                  </a:ext>
                </a:extLst>
              </p:cNvPr>
              <p:cNvSpPr/>
              <p:nvPr/>
            </p:nvSpPr>
            <p:spPr>
              <a:xfrm>
                <a:off x="2748395" y="-577831"/>
                <a:ext cx="7238" cy="12954"/>
              </a:xfrm>
              <a:custGeom>
                <a:avLst/>
                <a:gdLst>
                  <a:gd name="connsiteX0" fmla="*/ 5975 w 7238"/>
                  <a:gd name="connsiteY0" fmla="*/ -38 h 12954"/>
                  <a:gd name="connsiteX1" fmla="*/ -26 w 7238"/>
                  <a:gd name="connsiteY1" fmla="*/ -38 h 12954"/>
                  <a:gd name="connsiteX2" fmla="*/ 1117 w 7238"/>
                  <a:gd name="connsiteY2" fmla="*/ 12916 h 12954"/>
                  <a:gd name="connsiteX3" fmla="*/ 7213 w 7238"/>
                  <a:gd name="connsiteY3" fmla="*/ 12916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" h="12954">
                    <a:moveTo>
                      <a:pt x="5975" y="-38"/>
                    </a:moveTo>
                    <a:lnTo>
                      <a:pt x="-26" y="-38"/>
                    </a:lnTo>
                    <a:lnTo>
                      <a:pt x="1117" y="12916"/>
                    </a:lnTo>
                    <a:lnTo>
                      <a:pt x="7213" y="1291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任意多边形: 形状 294">
                <a:extLst>
                  <a:ext uri="{FF2B5EF4-FFF2-40B4-BE49-F238E27FC236}">
                    <a16:creationId xmlns:a16="http://schemas.microsoft.com/office/drawing/2014/main" id="{B68EC257-E209-45EF-6CF5-E10B8A292D2F}"/>
                  </a:ext>
                </a:extLst>
              </p:cNvPr>
              <p:cNvSpPr/>
              <p:nvPr/>
            </p:nvSpPr>
            <p:spPr>
              <a:xfrm>
                <a:off x="2385778" y="-847864"/>
                <a:ext cx="14001" cy="8572"/>
              </a:xfrm>
              <a:custGeom>
                <a:avLst/>
                <a:gdLst>
                  <a:gd name="connsiteX0" fmla="*/ 13976 w 14001"/>
                  <a:gd name="connsiteY0" fmla="*/ 5962 h 8572"/>
                  <a:gd name="connsiteX1" fmla="*/ 12737 w 14001"/>
                  <a:gd name="connsiteY1" fmla="*/ -38 h 8572"/>
                  <a:gd name="connsiteX2" fmla="*/ -26 w 14001"/>
                  <a:gd name="connsiteY2" fmla="*/ 2534 h 8572"/>
                  <a:gd name="connsiteX3" fmla="*/ 1212 w 14001"/>
                  <a:gd name="connsiteY3" fmla="*/ 8534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13976" y="5962"/>
                    </a:moveTo>
                    <a:cubicBezTo>
                      <a:pt x="13499" y="3962"/>
                      <a:pt x="13118" y="1962"/>
                      <a:pt x="12737" y="-38"/>
                    </a:cubicBezTo>
                    <a:lnTo>
                      <a:pt x="-26" y="2534"/>
                    </a:lnTo>
                    <a:cubicBezTo>
                      <a:pt x="-26" y="4534"/>
                      <a:pt x="736" y="6534"/>
                      <a:pt x="1212" y="8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任意多边形: 形状 295">
                <a:extLst>
                  <a:ext uri="{FF2B5EF4-FFF2-40B4-BE49-F238E27FC236}">
                    <a16:creationId xmlns:a16="http://schemas.microsoft.com/office/drawing/2014/main" id="{FDA1D481-78BC-268E-F0E8-FE8BC58665E2}"/>
                  </a:ext>
                </a:extLst>
              </p:cNvPr>
              <p:cNvSpPr/>
              <p:nvPr/>
            </p:nvSpPr>
            <p:spPr>
              <a:xfrm>
                <a:off x="2403304" y="-1048080"/>
                <a:ext cx="14192" cy="10763"/>
              </a:xfrm>
              <a:custGeom>
                <a:avLst/>
                <a:gdLst>
                  <a:gd name="connsiteX0" fmla="*/ 11975 w 14192"/>
                  <a:gd name="connsiteY0" fmla="*/ 10725 h 10763"/>
                  <a:gd name="connsiteX1" fmla="*/ 14166 w 14192"/>
                  <a:gd name="connsiteY1" fmla="*/ 5105 h 10763"/>
                  <a:gd name="connsiteX2" fmla="*/ 2260 w 14192"/>
                  <a:gd name="connsiteY2" fmla="*/ -38 h 10763"/>
                  <a:gd name="connsiteX3" fmla="*/ -26 w 14192"/>
                  <a:gd name="connsiteY3" fmla="*/ 5581 h 1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92" h="10763">
                    <a:moveTo>
                      <a:pt x="11975" y="10725"/>
                    </a:moveTo>
                    <a:cubicBezTo>
                      <a:pt x="12737" y="8820"/>
                      <a:pt x="13404" y="6915"/>
                      <a:pt x="14166" y="5105"/>
                    </a:cubicBezTo>
                    <a:lnTo>
                      <a:pt x="2260" y="-38"/>
                    </a:lnTo>
                    <a:cubicBezTo>
                      <a:pt x="1403" y="1771"/>
                      <a:pt x="736" y="3676"/>
                      <a:pt x="-26" y="558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任意多边形: 形状 296">
                <a:extLst>
                  <a:ext uri="{FF2B5EF4-FFF2-40B4-BE49-F238E27FC236}">
                    <a16:creationId xmlns:a16="http://schemas.microsoft.com/office/drawing/2014/main" id="{96872224-AB74-D3B9-952A-08D50BBC44E5}"/>
                  </a:ext>
                </a:extLst>
              </p:cNvPr>
              <p:cNvSpPr/>
              <p:nvPr/>
            </p:nvSpPr>
            <p:spPr>
              <a:xfrm>
                <a:off x="2418830" y="-1080846"/>
                <a:ext cx="14573" cy="11906"/>
              </a:xfrm>
              <a:custGeom>
                <a:avLst/>
                <a:gdLst>
                  <a:gd name="connsiteX0" fmla="*/ 11690 w 14573"/>
                  <a:gd name="connsiteY0" fmla="*/ 11868 h 11906"/>
                  <a:gd name="connsiteX1" fmla="*/ 14547 w 14573"/>
                  <a:gd name="connsiteY1" fmla="*/ 6534 h 11906"/>
                  <a:gd name="connsiteX2" fmla="*/ 2831 w 14573"/>
                  <a:gd name="connsiteY2" fmla="*/ -38 h 11906"/>
                  <a:gd name="connsiteX3" fmla="*/ -26 w 14573"/>
                  <a:gd name="connsiteY3" fmla="*/ 5296 h 1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73" h="11906">
                    <a:moveTo>
                      <a:pt x="11690" y="11868"/>
                    </a:moveTo>
                    <a:lnTo>
                      <a:pt x="14547" y="6534"/>
                    </a:lnTo>
                    <a:lnTo>
                      <a:pt x="2831" y="-38"/>
                    </a:lnTo>
                    <a:lnTo>
                      <a:pt x="-26" y="529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任意多边形: 形状 297">
                <a:extLst>
                  <a:ext uri="{FF2B5EF4-FFF2-40B4-BE49-F238E27FC236}">
                    <a16:creationId xmlns:a16="http://schemas.microsoft.com/office/drawing/2014/main" id="{B2A20275-9F03-3DA3-05F0-7DDA04A33D59}"/>
                  </a:ext>
                </a:extLst>
              </p:cNvPr>
              <p:cNvSpPr/>
              <p:nvPr/>
            </p:nvSpPr>
            <p:spPr>
              <a:xfrm>
                <a:off x="2381492" y="-952354"/>
                <a:ext cx="13620" cy="7524"/>
              </a:xfrm>
              <a:custGeom>
                <a:avLst/>
                <a:gdLst>
                  <a:gd name="connsiteX0" fmla="*/ 12928 w 13620"/>
                  <a:gd name="connsiteY0" fmla="*/ 7487 h 7524"/>
                  <a:gd name="connsiteX1" fmla="*/ 13595 w 13620"/>
                  <a:gd name="connsiteY1" fmla="*/ 1486 h 7524"/>
                  <a:gd name="connsiteX2" fmla="*/ 736 w 13620"/>
                  <a:gd name="connsiteY2" fmla="*/ -38 h 7524"/>
                  <a:gd name="connsiteX3" fmla="*/ -26 w 13620"/>
                  <a:gd name="connsiteY3" fmla="*/ 5963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12928" y="7487"/>
                    </a:moveTo>
                    <a:cubicBezTo>
                      <a:pt x="12928" y="5486"/>
                      <a:pt x="12928" y="3486"/>
                      <a:pt x="13595" y="1486"/>
                    </a:cubicBezTo>
                    <a:lnTo>
                      <a:pt x="736" y="-38"/>
                    </a:lnTo>
                    <a:cubicBezTo>
                      <a:pt x="736" y="1962"/>
                      <a:pt x="736" y="3962"/>
                      <a:pt x="-26" y="5963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任意多边形: 形状 298">
                <a:extLst>
                  <a:ext uri="{FF2B5EF4-FFF2-40B4-BE49-F238E27FC236}">
                    <a16:creationId xmlns:a16="http://schemas.microsoft.com/office/drawing/2014/main" id="{E94A4DFE-27CE-B365-C931-2EEEC7929425}"/>
                  </a:ext>
                </a:extLst>
              </p:cNvPr>
              <p:cNvSpPr/>
              <p:nvPr/>
            </p:nvSpPr>
            <p:spPr>
              <a:xfrm>
                <a:off x="2462264" y="-694893"/>
                <a:ext cx="13525" cy="13144"/>
              </a:xfrm>
              <a:custGeom>
                <a:avLst/>
                <a:gdLst>
                  <a:gd name="connsiteX0" fmla="*/ 13499 w 13525"/>
                  <a:gd name="connsiteY0" fmla="*/ 4534 h 13144"/>
                  <a:gd name="connsiteX1" fmla="*/ 9499 w 13525"/>
                  <a:gd name="connsiteY1" fmla="*/ -38 h 13144"/>
                  <a:gd name="connsiteX2" fmla="*/ -26 w 13525"/>
                  <a:gd name="connsiteY2" fmla="*/ 8534 h 13144"/>
                  <a:gd name="connsiteX3" fmla="*/ 3974 w 13525"/>
                  <a:gd name="connsiteY3" fmla="*/ 13106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144">
                    <a:moveTo>
                      <a:pt x="13499" y="4534"/>
                    </a:moveTo>
                    <a:lnTo>
                      <a:pt x="9499" y="-38"/>
                    </a:lnTo>
                    <a:lnTo>
                      <a:pt x="-26" y="8534"/>
                    </a:lnTo>
                    <a:lnTo>
                      <a:pt x="3974" y="1310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任意多边形: 形状 299">
                <a:extLst>
                  <a:ext uri="{FF2B5EF4-FFF2-40B4-BE49-F238E27FC236}">
                    <a16:creationId xmlns:a16="http://schemas.microsoft.com/office/drawing/2014/main" id="{70B5129F-F588-F71B-A42A-2FC485EE4381}"/>
                  </a:ext>
                </a:extLst>
              </p:cNvPr>
              <p:cNvSpPr/>
              <p:nvPr/>
            </p:nvSpPr>
            <p:spPr>
              <a:xfrm>
                <a:off x="2459121" y="-1139329"/>
                <a:ext cx="13525" cy="13239"/>
              </a:xfrm>
              <a:custGeom>
                <a:avLst/>
                <a:gdLst>
                  <a:gd name="connsiteX0" fmla="*/ 9499 w 13525"/>
                  <a:gd name="connsiteY0" fmla="*/ 13201 h 13239"/>
                  <a:gd name="connsiteX1" fmla="*/ 13499 w 13525"/>
                  <a:gd name="connsiteY1" fmla="*/ 8629 h 13239"/>
                  <a:gd name="connsiteX2" fmla="*/ 3974 w 13525"/>
                  <a:gd name="connsiteY2" fmla="*/ -38 h 13239"/>
                  <a:gd name="connsiteX3" fmla="*/ -26 w 13525"/>
                  <a:gd name="connsiteY3" fmla="*/ 4534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239">
                    <a:moveTo>
                      <a:pt x="9499" y="13201"/>
                    </a:moveTo>
                    <a:cubicBezTo>
                      <a:pt x="10832" y="11582"/>
                      <a:pt x="12166" y="10153"/>
                      <a:pt x="13499" y="8629"/>
                    </a:cubicBezTo>
                    <a:lnTo>
                      <a:pt x="3974" y="-38"/>
                    </a:lnTo>
                    <a:cubicBezTo>
                      <a:pt x="2641" y="1486"/>
                      <a:pt x="1212" y="3010"/>
                      <a:pt x="-26" y="4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任意多边形: 形状 300">
                <a:extLst>
                  <a:ext uri="{FF2B5EF4-FFF2-40B4-BE49-F238E27FC236}">
                    <a16:creationId xmlns:a16="http://schemas.microsoft.com/office/drawing/2014/main" id="{1704409E-A989-6006-A67C-AC2A4AF41F47}"/>
                  </a:ext>
                </a:extLst>
              </p:cNvPr>
              <p:cNvSpPr/>
              <p:nvPr/>
            </p:nvSpPr>
            <p:spPr>
              <a:xfrm>
                <a:off x="2437118" y="-1110564"/>
                <a:ext cx="14096" cy="12477"/>
              </a:xfrm>
              <a:custGeom>
                <a:avLst/>
                <a:gdLst>
                  <a:gd name="connsiteX0" fmla="*/ 10642 w 14096"/>
                  <a:gd name="connsiteY0" fmla="*/ 12440 h 12477"/>
                  <a:gd name="connsiteX1" fmla="*/ 14071 w 14096"/>
                  <a:gd name="connsiteY1" fmla="*/ 7391 h 12477"/>
                  <a:gd name="connsiteX2" fmla="*/ 3403 w 14096"/>
                  <a:gd name="connsiteY2" fmla="*/ -38 h 12477"/>
                  <a:gd name="connsiteX3" fmla="*/ -26 w 14096"/>
                  <a:gd name="connsiteY3" fmla="*/ 4915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0642" y="12440"/>
                    </a:moveTo>
                    <a:lnTo>
                      <a:pt x="14071" y="7391"/>
                    </a:lnTo>
                    <a:lnTo>
                      <a:pt x="3403" y="-38"/>
                    </a:lnTo>
                    <a:lnTo>
                      <a:pt x="-26" y="491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任意多边形: 形状 301">
                <a:extLst>
                  <a:ext uri="{FF2B5EF4-FFF2-40B4-BE49-F238E27FC236}">
                    <a16:creationId xmlns:a16="http://schemas.microsoft.com/office/drawing/2014/main" id="{D7335253-7F79-0956-D55B-C266833FFE2A}"/>
                  </a:ext>
                </a:extLst>
              </p:cNvPr>
              <p:cNvSpPr/>
              <p:nvPr/>
            </p:nvSpPr>
            <p:spPr>
              <a:xfrm>
                <a:off x="2379777" y="-916254"/>
                <a:ext cx="12668" cy="6095"/>
              </a:xfrm>
              <a:custGeom>
                <a:avLst/>
                <a:gdLst>
                  <a:gd name="connsiteX0" fmla="*/ 12642 w 12668"/>
                  <a:gd name="connsiteY0" fmla="*/ 6058 h 6095"/>
                  <a:gd name="connsiteX1" fmla="*/ 12642 w 12668"/>
                  <a:gd name="connsiteY1" fmla="*/ -38 h 6095"/>
                  <a:gd name="connsiteX2" fmla="*/ -26 w 12668"/>
                  <a:gd name="connsiteY2" fmla="*/ -38 h 6095"/>
                  <a:gd name="connsiteX3" fmla="*/ -26 w 12668"/>
                  <a:gd name="connsiteY3" fmla="*/ 605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6095">
                    <a:moveTo>
                      <a:pt x="12642" y="6058"/>
                    </a:moveTo>
                    <a:cubicBezTo>
                      <a:pt x="12642" y="4058"/>
                      <a:pt x="12642" y="2057"/>
                      <a:pt x="12642" y="-38"/>
                    </a:cubicBezTo>
                    <a:lnTo>
                      <a:pt x="-26" y="-38"/>
                    </a:lnTo>
                    <a:cubicBezTo>
                      <a:pt x="-26" y="1962"/>
                      <a:pt x="-26" y="3962"/>
                      <a:pt x="-26" y="6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任意多边形: 形状 302">
                <a:extLst>
                  <a:ext uri="{FF2B5EF4-FFF2-40B4-BE49-F238E27FC236}">
                    <a16:creationId xmlns:a16="http://schemas.microsoft.com/office/drawing/2014/main" id="{C15031E5-6B33-0805-AE89-518A9527A9FD}"/>
                  </a:ext>
                </a:extLst>
              </p:cNvPr>
              <p:cNvSpPr/>
              <p:nvPr/>
            </p:nvSpPr>
            <p:spPr>
              <a:xfrm>
                <a:off x="2406638" y="-781570"/>
                <a:ext cx="14382" cy="10668"/>
              </a:xfrm>
              <a:custGeom>
                <a:avLst/>
                <a:gdLst>
                  <a:gd name="connsiteX0" fmla="*/ 14357 w 14382"/>
                  <a:gd name="connsiteY0" fmla="*/ 5486 h 10668"/>
                  <a:gd name="connsiteX1" fmla="*/ 11880 w 14382"/>
                  <a:gd name="connsiteY1" fmla="*/ -38 h 10668"/>
                  <a:gd name="connsiteX2" fmla="*/ -26 w 14382"/>
                  <a:gd name="connsiteY2" fmla="*/ 5105 h 10668"/>
                  <a:gd name="connsiteX3" fmla="*/ 2355 w 14382"/>
                  <a:gd name="connsiteY3" fmla="*/ 1063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14357" y="5486"/>
                    </a:moveTo>
                    <a:cubicBezTo>
                      <a:pt x="13499" y="3676"/>
                      <a:pt x="12642" y="1772"/>
                      <a:pt x="11880" y="-38"/>
                    </a:cubicBezTo>
                    <a:lnTo>
                      <a:pt x="-26" y="5105"/>
                    </a:lnTo>
                    <a:cubicBezTo>
                      <a:pt x="736" y="7010"/>
                      <a:pt x="1593" y="8820"/>
                      <a:pt x="2355" y="1063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任意多边形: 形状 303">
                <a:extLst>
                  <a:ext uri="{FF2B5EF4-FFF2-40B4-BE49-F238E27FC236}">
                    <a16:creationId xmlns:a16="http://schemas.microsoft.com/office/drawing/2014/main" id="{B1099040-9DFF-A600-323A-0B7D02726AFF}"/>
                  </a:ext>
                </a:extLst>
              </p:cNvPr>
              <p:cNvSpPr/>
              <p:nvPr/>
            </p:nvSpPr>
            <p:spPr>
              <a:xfrm>
                <a:off x="2421687" y="-751281"/>
                <a:ext cx="14287" cy="11620"/>
              </a:xfrm>
              <a:custGeom>
                <a:avLst/>
                <a:gdLst>
                  <a:gd name="connsiteX0" fmla="*/ 14261 w 14287"/>
                  <a:gd name="connsiteY0" fmla="*/ 5201 h 11620"/>
                  <a:gd name="connsiteX1" fmla="*/ 11309 w 14287"/>
                  <a:gd name="connsiteY1" fmla="*/ -38 h 11620"/>
                  <a:gd name="connsiteX2" fmla="*/ -26 w 14287"/>
                  <a:gd name="connsiteY2" fmla="*/ 6248 h 11620"/>
                  <a:gd name="connsiteX3" fmla="*/ 2927 w 14287"/>
                  <a:gd name="connsiteY3" fmla="*/ 11582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11620">
                    <a:moveTo>
                      <a:pt x="14261" y="5201"/>
                    </a:moveTo>
                    <a:lnTo>
                      <a:pt x="11309" y="-38"/>
                    </a:lnTo>
                    <a:lnTo>
                      <a:pt x="-26" y="6248"/>
                    </a:lnTo>
                    <a:lnTo>
                      <a:pt x="2927" y="1158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任意多边形: 形状 304">
                <a:extLst>
                  <a:ext uri="{FF2B5EF4-FFF2-40B4-BE49-F238E27FC236}">
                    <a16:creationId xmlns:a16="http://schemas.microsoft.com/office/drawing/2014/main" id="{41BB6341-FDEC-1C43-C95A-05C3B4DB042C}"/>
                  </a:ext>
                </a:extLst>
              </p:cNvPr>
              <p:cNvSpPr/>
              <p:nvPr/>
            </p:nvSpPr>
            <p:spPr>
              <a:xfrm>
                <a:off x="2440452" y="-721848"/>
                <a:ext cx="14096" cy="12477"/>
              </a:xfrm>
              <a:custGeom>
                <a:avLst/>
                <a:gdLst>
                  <a:gd name="connsiteX0" fmla="*/ 14071 w 14096"/>
                  <a:gd name="connsiteY0" fmla="*/ 4915 h 12477"/>
                  <a:gd name="connsiteX1" fmla="*/ 10642 w 14096"/>
                  <a:gd name="connsiteY1" fmla="*/ -38 h 12477"/>
                  <a:gd name="connsiteX2" fmla="*/ -26 w 14096"/>
                  <a:gd name="connsiteY2" fmla="*/ 7487 h 12477"/>
                  <a:gd name="connsiteX3" fmla="*/ 3498 w 14096"/>
                  <a:gd name="connsiteY3" fmla="*/ 12439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4071" y="4915"/>
                    </a:moveTo>
                    <a:lnTo>
                      <a:pt x="10642" y="-38"/>
                    </a:lnTo>
                    <a:lnTo>
                      <a:pt x="-26" y="7487"/>
                    </a:lnTo>
                    <a:cubicBezTo>
                      <a:pt x="1117" y="9106"/>
                      <a:pt x="2355" y="10725"/>
                      <a:pt x="3498" y="1243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任意多边形: 形状 305">
                <a:extLst>
                  <a:ext uri="{FF2B5EF4-FFF2-40B4-BE49-F238E27FC236}">
                    <a16:creationId xmlns:a16="http://schemas.microsoft.com/office/drawing/2014/main" id="{0878EE3E-FC30-7409-3E5C-218C9829C1C8}"/>
                  </a:ext>
                </a:extLst>
              </p:cNvPr>
              <p:cNvSpPr/>
              <p:nvPr/>
            </p:nvSpPr>
            <p:spPr>
              <a:xfrm>
                <a:off x="2483409" y="-1164666"/>
                <a:ext cx="13239" cy="13620"/>
              </a:xfrm>
              <a:custGeom>
                <a:avLst/>
                <a:gdLst>
                  <a:gd name="connsiteX0" fmla="*/ 8737 w 13239"/>
                  <a:gd name="connsiteY0" fmla="*/ 13583 h 13620"/>
                  <a:gd name="connsiteX1" fmla="*/ 13214 w 13239"/>
                  <a:gd name="connsiteY1" fmla="*/ 9487 h 13620"/>
                  <a:gd name="connsiteX2" fmla="*/ 4451 w 13239"/>
                  <a:gd name="connsiteY2" fmla="*/ -38 h 13620"/>
                  <a:gd name="connsiteX3" fmla="*/ -26 w 13239"/>
                  <a:gd name="connsiteY3" fmla="*/ 4058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" h="13620">
                    <a:moveTo>
                      <a:pt x="8737" y="13583"/>
                    </a:moveTo>
                    <a:cubicBezTo>
                      <a:pt x="10261" y="12249"/>
                      <a:pt x="11785" y="10915"/>
                      <a:pt x="13214" y="9487"/>
                    </a:cubicBezTo>
                    <a:lnTo>
                      <a:pt x="4451" y="-38"/>
                    </a:lnTo>
                    <a:cubicBezTo>
                      <a:pt x="2927" y="1295"/>
                      <a:pt x="1403" y="2629"/>
                      <a:pt x="-26" y="4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任意多边形: 形状 306">
                <a:extLst>
                  <a:ext uri="{FF2B5EF4-FFF2-40B4-BE49-F238E27FC236}">
                    <a16:creationId xmlns:a16="http://schemas.microsoft.com/office/drawing/2014/main" id="{466F2163-A583-94EB-C004-DAA3A244DA9F}"/>
                  </a:ext>
                </a:extLst>
              </p:cNvPr>
              <p:cNvSpPr/>
              <p:nvPr/>
            </p:nvSpPr>
            <p:spPr>
              <a:xfrm>
                <a:off x="2380920" y="-882154"/>
                <a:ext cx="13430" cy="7429"/>
              </a:xfrm>
              <a:custGeom>
                <a:avLst/>
                <a:gdLst>
                  <a:gd name="connsiteX0" fmla="*/ 13404 w 13430"/>
                  <a:gd name="connsiteY0" fmla="*/ 5962 h 7429"/>
                  <a:gd name="connsiteX1" fmla="*/ 12928 w 13430"/>
                  <a:gd name="connsiteY1" fmla="*/ -38 h 7429"/>
                  <a:gd name="connsiteX2" fmla="*/ -26 w 13430"/>
                  <a:gd name="connsiteY2" fmla="*/ 1295 h 7429"/>
                  <a:gd name="connsiteX3" fmla="*/ 450 w 13430"/>
                  <a:gd name="connsiteY3" fmla="*/ 7391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30" h="7429">
                    <a:moveTo>
                      <a:pt x="13404" y="5962"/>
                    </a:moveTo>
                    <a:cubicBezTo>
                      <a:pt x="13404" y="3962"/>
                      <a:pt x="13404" y="1962"/>
                      <a:pt x="12928" y="-38"/>
                    </a:cubicBezTo>
                    <a:lnTo>
                      <a:pt x="-26" y="1295"/>
                    </a:lnTo>
                    <a:cubicBezTo>
                      <a:pt x="-26" y="3391"/>
                      <a:pt x="-26" y="5391"/>
                      <a:pt x="450" y="739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任意多边形: 形状 307">
                <a:extLst>
                  <a:ext uri="{FF2B5EF4-FFF2-40B4-BE49-F238E27FC236}">
                    <a16:creationId xmlns:a16="http://schemas.microsoft.com/office/drawing/2014/main" id="{81CE1625-C8B6-0574-BB0B-07F11264908B}"/>
                  </a:ext>
                </a:extLst>
              </p:cNvPr>
              <p:cNvSpPr/>
              <p:nvPr/>
            </p:nvSpPr>
            <p:spPr>
              <a:xfrm>
                <a:off x="2394160" y="-814717"/>
                <a:ext cx="14287" cy="9620"/>
              </a:xfrm>
              <a:custGeom>
                <a:avLst/>
                <a:gdLst>
                  <a:gd name="connsiteX0" fmla="*/ 14261 w 14287"/>
                  <a:gd name="connsiteY0" fmla="*/ 5772 h 9620"/>
                  <a:gd name="connsiteX1" fmla="*/ 12452 w 14287"/>
                  <a:gd name="connsiteY1" fmla="*/ -38 h 9620"/>
                  <a:gd name="connsiteX2" fmla="*/ -26 w 14287"/>
                  <a:gd name="connsiteY2" fmla="*/ 3867 h 9620"/>
                  <a:gd name="connsiteX3" fmla="*/ 1879 w 14287"/>
                  <a:gd name="connsiteY3" fmla="*/ 9582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14261" y="5772"/>
                    </a:moveTo>
                    <a:cubicBezTo>
                      <a:pt x="13690" y="3867"/>
                      <a:pt x="13023" y="1962"/>
                      <a:pt x="12452" y="-38"/>
                    </a:cubicBezTo>
                    <a:lnTo>
                      <a:pt x="-26" y="3867"/>
                    </a:lnTo>
                    <a:cubicBezTo>
                      <a:pt x="545" y="5772"/>
                      <a:pt x="1212" y="7677"/>
                      <a:pt x="1879" y="958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97D168A-E6B7-C0E8-FDBB-3A79BC689E55}"/>
              </a:ext>
            </a:extLst>
          </p:cNvPr>
          <p:cNvGrpSpPr/>
          <p:nvPr/>
        </p:nvGrpSpPr>
        <p:grpSpPr>
          <a:xfrm>
            <a:off x="6840321" y="4618283"/>
            <a:ext cx="1056972" cy="1056972"/>
            <a:chOff x="6756664" y="3149433"/>
            <a:chExt cx="1056972" cy="1056972"/>
          </a:xfrm>
        </p:grpSpPr>
        <p:sp>
          <p:nvSpPr>
            <p:cNvPr id="463" name="椭圆 462">
              <a:extLst>
                <a:ext uri="{FF2B5EF4-FFF2-40B4-BE49-F238E27FC236}">
                  <a16:creationId xmlns:a16="http://schemas.microsoft.com/office/drawing/2014/main" id="{0CD07D4A-4134-636D-93CA-3AF5AD58CB48}"/>
                </a:ext>
              </a:extLst>
            </p:cNvPr>
            <p:cNvSpPr/>
            <p:nvPr/>
          </p:nvSpPr>
          <p:spPr>
            <a:xfrm>
              <a:off x="6756664" y="3149433"/>
              <a:ext cx="1056972" cy="1056972"/>
            </a:xfrm>
            <a:prstGeom prst="ellipse">
              <a:avLst/>
            </a:prstGeom>
            <a:solidFill>
              <a:srgbClr val="3CD6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AEB18D2-25A2-4E9C-AFCA-05DF4921665B}"/>
                </a:ext>
              </a:extLst>
            </p:cNvPr>
            <p:cNvSpPr txBox="1"/>
            <p:nvPr/>
          </p:nvSpPr>
          <p:spPr>
            <a:xfrm>
              <a:off x="6767397" y="3447182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172A72"/>
                  </a:solidFill>
                  <a:latin typeface="Times New Roman" panose="02020603050405020304" pitchFamily="18" charset="0"/>
                  <a:ea typeface="思源黑体 Medium" panose="020B0600000000000000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24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890F079E-6699-49E5-40BB-24B63C888341}"/>
                </a:ext>
              </a:extLst>
            </p:cNvPr>
            <p:cNvGrpSpPr/>
            <p:nvPr/>
          </p:nvGrpSpPr>
          <p:grpSpPr>
            <a:xfrm>
              <a:off x="6819269" y="3213288"/>
              <a:ext cx="931763" cy="929452"/>
              <a:chOff x="2260643" y="-1373550"/>
              <a:chExt cx="931763" cy="929452"/>
            </a:xfrm>
          </p:grpSpPr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2ACF3F73-A6E4-1806-3272-A1999EEE6855}"/>
                  </a:ext>
                </a:extLst>
              </p:cNvPr>
              <p:cNvSpPr/>
              <p:nvPr/>
            </p:nvSpPr>
            <p:spPr>
              <a:xfrm>
                <a:off x="3002046" y="-1230102"/>
                <a:ext cx="137731" cy="223456"/>
              </a:xfrm>
              <a:custGeom>
                <a:avLst/>
                <a:gdLst>
                  <a:gd name="connsiteX0" fmla="*/ 137705 w 137731"/>
                  <a:gd name="connsiteY0" fmla="*/ 223418 h 223456"/>
                  <a:gd name="connsiteX1" fmla="*/ 1784 w 137731"/>
                  <a:gd name="connsiteY1" fmla="*/ -38 h 223456"/>
                  <a:gd name="connsiteX2" fmla="*/ -26 w 137731"/>
                  <a:gd name="connsiteY2" fmla="*/ 37300 h 223456"/>
                  <a:gd name="connsiteX3" fmla="*/ 102653 w 137731"/>
                  <a:gd name="connsiteY3" fmla="*/ 204940 h 22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31" h="223456">
                    <a:moveTo>
                      <a:pt x="137705" y="223418"/>
                    </a:moveTo>
                    <a:cubicBezTo>
                      <a:pt x="117198" y="136422"/>
                      <a:pt x="69602" y="58179"/>
                      <a:pt x="1784" y="-38"/>
                    </a:cubicBezTo>
                    <a:lnTo>
                      <a:pt x="-26" y="37300"/>
                    </a:lnTo>
                    <a:cubicBezTo>
                      <a:pt x="47866" y="83563"/>
                      <a:pt x="83203" y="141253"/>
                      <a:pt x="102653" y="20494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79F2881E-03F3-E954-DDAB-60C2AAA3EACD}"/>
                  </a:ext>
                </a:extLst>
              </p:cNvPr>
              <p:cNvSpPr/>
              <p:nvPr/>
            </p:nvSpPr>
            <p:spPr>
              <a:xfrm>
                <a:off x="2312340" y="-1328496"/>
                <a:ext cx="360330" cy="339947"/>
              </a:xfrm>
              <a:custGeom>
                <a:avLst/>
                <a:gdLst>
                  <a:gd name="connsiteX0" fmla="*/ 35788 w 360330"/>
                  <a:gd name="connsiteY0" fmla="*/ 312382 h 339947"/>
                  <a:gd name="connsiteX1" fmla="*/ 332777 w 360330"/>
                  <a:gd name="connsiteY1" fmla="*/ 33585 h 339947"/>
                  <a:gd name="connsiteX2" fmla="*/ 360305 w 360330"/>
                  <a:gd name="connsiteY2" fmla="*/ -38 h 339947"/>
                  <a:gd name="connsiteX3" fmla="*/ -26 w 360330"/>
                  <a:gd name="connsiteY3" fmla="*/ 339909 h 33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330" h="339947">
                    <a:moveTo>
                      <a:pt x="35788" y="312382"/>
                    </a:moveTo>
                    <a:cubicBezTo>
                      <a:pt x="75480" y="171600"/>
                      <a:pt x="189771" y="64311"/>
                      <a:pt x="332777" y="33585"/>
                    </a:cubicBezTo>
                    <a:lnTo>
                      <a:pt x="360305" y="-38"/>
                    </a:lnTo>
                    <a:cubicBezTo>
                      <a:pt x="179518" y="23853"/>
                      <a:pt x="34340" y="160818"/>
                      <a:pt x="-26" y="33990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B75982B8-1A08-34DC-E0CE-F101E43A52EF}"/>
                  </a:ext>
                </a:extLst>
              </p:cNvPr>
              <p:cNvSpPr/>
              <p:nvPr/>
            </p:nvSpPr>
            <p:spPr>
              <a:xfrm>
                <a:off x="2888889" y="-816527"/>
                <a:ext cx="252031" cy="298704"/>
              </a:xfrm>
              <a:custGeom>
                <a:avLst/>
                <a:gdLst>
                  <a:gd name="connsiteX0" fmla="*/ 216001 w 252031"/>
                  <a:gd name="connsiteY0" fmla="*/ 24251 h 298704"/>
                  <a:gd name="connsiteX1" fmla="*/ 13309 w 252031"/>
                  <a:gd name="connsiteY1" fmla="*/ 261328 h 298704"/>
                  <a:gd name="connsiteX2" fmla="*/ -26 w 252031"/>
                  <a:gd name="connsiteY2" fmla="*/ 298666 h 298704"/>
                  <a:gd name="connsiteX3" fmla="*/ 252005 w 252031"/>
                  <a:gd name="connsiteY3" fmla="*/ -38 h 2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31" h="298704">
                    <a:moveTo>
                      <a:pt x="216001" y="24251"/>
                    </a:moveTo>
                    <a:cubicBezTo>
                      <a:pt x="183749" y="127702"/>
                      <a:pt x="110483" y="213388"/>
                      <a:pt x="13309" y="261328"/>
                    </a:cubicBezTo>
                    <a:lnTo>
                      <a:pt x="-26" y="298666"/>
                    </a:lnTo>
                    <a:cubicBezTo>
                      <a:pt x="127628" y="246097"/>
                      <a:pt x="221668" y="134636"/>
                      <a:pt x="252005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0D4B457B-6207-0253-8786-80FDB1FBFEAE}"/>
                  </a:ext>
                </a:extLst>
              </p:cNvPr>
              <p:cNvSpPr/>
              <p:nvPr/>
            </p:nvSpPr>
            <p:spPr>
              <a:xfrm>
                <a:off x="2306721" y="-871296"/>
                <a:ext cx="359854" cy="381000"/>
              </a:xfrm>
              <a:custGeom>
                <a:avLst/>
                <a:gdLst>
                  <a:gd name="connsiteX0" fmla="*/ 333349 w 359854"/>
                  <a:gd name="connsiteY0" fmla="*/ 346767 h 381000"/>
                  <a:gd name="connsiteX1" fmla="*/ 31883 w 359854"/>
                  <a:gd name="connsiteY1" fmla="*/ 25584 h 381000"/>
                  <a:gd name="connsiteX2" fmla="*/ -26 w 359854"/>
                  <a:gd name="connsiteY2" fmla="*/ -38 h 381000"/>
                  <a:gd name="connsiteX3" fmla="*/ 359828 w 359854"/>
                  <a:gd name="connsiteY3" fmla="*/ 380962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854" h="381000">
                    <a:moveTo>
                      <a:pt x="333349" y="346767"/>
                    </a:moveTo>
                    <a:cubicBezTo>
                      <a:pt x="176964" y="310858"/>
                      <a:pt x="57830" y="183928"/>
                      <a:pt x="31883" y="25584"/>
                    </a:cubicBezTo>
                    <a:lnTo>
                      <a:pt x="-26" y="-38"/>
                    </a:lnTo>
                    <a:cubicBezTo>
                      <a:pt x="17499" y="194843"/>
                      <a:pt x="166260" y="352349"/>
                      <a:pt x="359828" y="38096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0925DC66-2079-1591-62E0-7C429F2197A5}"/>
                  </a:ext>
                </a:extLst>
              </p:cNvPr>
              <p:cNvSpPr/>
              <p:nvPr/>
            </p:nvSpPr>
            <p:spPr>
              <a:xfrm>
                <a:off x="2284312" y="-1373550"/>
                <a:ext cx="884425" cy="905559"/>
              </a:xfrm>
              <a:custGeom>
                <a:avLst/>
                <a:gdLst>
                  <a:gd name="connsiteX0" fmla="*/ 803432 w 884425"/>
                  <a:gd name="connsiteY0" fmla="*/ 718624 h 905559"/>
                  <a:gd name="connsiteX1" fmla="*/ 858487 w 884425"/>
                  <a:gd name="connsiteY1" fmla="*/ 313907 h 905559"/>
                  <a:gd name="connsiteX2" fmla="*/ 878299 w 884425"/>
                  <a:gd name="connsiteY2" fmla="*/ 306763 h 905559"/>
                  <a:gd name="connsiteX3" fmla="*/ 765332 w 884425"/>
                  <a:gd name="connsiteY3" fmla="*/ 131503 h 905559"/>
                  <a:gd name="connsiteX4" fmla="*/ 750473 w 884425"/>
                  <a:gd name="connsiteY4" fmla="*/ 146743 h 905559"/>
                  <a:gd name="connsiteX5" fmla="*/ 505681 w 884425"/>
                  <a:gd name="connsiteY5" fmla="*/ 25966 h 905559"/>
                  <a:gd name="connsiteX6" fmla="*/ 508824 w 884425"/>
                  <a:gd name="connsiteY6" fmla="*/ 4725 h 905559"/>
                  <a:gd name="connsiteX7" fmla="*/ 442149 w 884425"/>
                  <a:gd name="connsiteY7" fmla="*/ -37 h 905559"/>
                  <a:gd name="connsiteX8" fmla="*/ 144683 w 884425"/>
                  <a:gd name="connsiteY8" fmla="*/ 107976 h 905559"/>
                  <a:gd name="connsiteX9" fmla="*/ 158304 w 884425"/>
                  <a:gd name="connsiteY9" fmla="*/ 124359 h 905559"/>
                  <a:gd name="connsiteX10" fmla="*/ 30860 w 884425"/>
                  <a:gd name="connsiteY10" fmla="*/ 626041 h 905559"/>
                  <a:gd name="connsiteX11" fmla="*/ 11810 w 884425"/>
                  <a:gd name="connsiteY11" fmla="*/ 633566 h 905559"/>
                  <a:gd name="connsiteX12" fmla="*/ 75627 w 884425"/>
                  <a:gd name="connsiteY12" fmla="*/ 745485 h 905559"/>
                  <a:gd name="connsiteX13" fmla="*/ 91915 w 884425"/>
                  <a:gd name="connsiteY13" fmla="*/ 732912 h 905559"/>
                  <a:gd name="connsiteX14" fmla="*/ 622457 w 884425"/>
                  <a:gd name="connsiteY14" fmla="*/ 867309 h 905559"/>
                  <a:gd name="connsiteX15" fmla="*/ 630744 w 884425"/>
                  <a:gd name="connsiteY15" fmla="*/ 885883 h 905559"/>
                  <a:gd name="connsiteX16" fmla="*/ 820006 w 884425"/>
                  <a:gd name="connsiteY16" fmla="*/ 730816 h 905559"/>
                  <a:gd name="connsiteX17" fmla="*/ 442149 w 884425"/>
                  <a:gd name="connsiteY17" fmla="*/ 897789 h 905559"/>
                  <a:gd name="connsiteX18" fmla="*/ 7238 w 884425"/>
                  <a:gd name="connsiteY18" fmla="*/ 462878 h 905559"/>
                  <a:gd name="connsiteX19" fmla="*/ 442149 w 884425"/>
                  <a:gd name="connsiteY19" fmla="*/ 27966 h 905559"/>
                  <a:gd name="connsiteX20" fmla="*/ 877061 w 884425"/>
                  <a:gd name="connsiteY20" fmla="*/ 462878 h 905559"/>
                  <a:gd name="connsiteX21" fmla="*/ 442149 w 884425"/>
                  <a:gd name="connsiteY21" fmla="*/ 897789 h 90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4425" h="905559">
                    <a:moveTo>
                      <a:pt x="803432" y="718624"/>
                    </a:moveTo>
                    <a:cubicBezTo>
                      <a:pt x="886547" y="600714"/>
                      <a:pt x="907083" y="449734"/>
                      <a:pt x="858487" y="313907"/>
                    </a:cubicBezTo>
                    <a:lnTo>
                      <a:pt x="878299" y="306763"/>
                    </a:lnTo>
                    <a:cubicBezTo>
                      <a:pt x="854448" y="240517"/>
                      <a:pt x="815815" y="180579"/>
                      <a:pt x="765332" y="131503"/>
                    </a:cubicBezTo>
                    <a:lnTo>
                      <a:pt x="750473" y="146743"/>
                    </a:lnTo>
                    <a:cubicBezTo>
                      <a:pt x="683694" y="81614"/>
                      <a:pt x="597996" y="39330"/>
                      <a:pt x="505681" y="25966"/>
                    </a:cubicBezTo>
                    <a:lnTo>
                      <a:pt x="508824" y="4725"/>
                    </a:lnTo>
                    <a:cubicBezTo>
                      <a:pt x="486741" y="1546"/>
                      <a:pt x="464459" y="-46"/>
                      <a:pt x="442149" y="-37"/>
                    </a:cubicBezTo>
                    <a:cubicBezTo>
                      <a:pt x="333352" y="-276"/>
                      <a:pt x="227978" y="37986"/>
                      <a:pt x="144683" y="107976"/>
                    </a:cubicBezTo>
                    <a:lnTo>
                      <a:pt x="158304" y="124359"/>
                    </a:lnTo>
                    <a:cubicBezTo>
                      <a:pt x="12307" y="246748"/>
                      <a:pt x="-39024" y="448811"/>
                      <a:pt x="30860" y="626041"/>
                    </a:cubicBezTo>
                    <a:lnTo>
                      <a:pt x="11810" y="633566"/>
                    </a:lnTo>
                    <a:cubicBezTo>
                      <a:pt x="27776" y="673657"/>
                      <a:pt x="49255" y="711328"/>
                      <a:pt x="75627" y="745485"/>
                    </a:cubicBezTo>
                    <a:lnTo>
                      <a:pt x="91915" y="732912"/>
                    </a:lnTo>
                    <a:cubicBezTo>
                      <a:pt x="216555" y="894780"/>
                      <a:pt x="435785" y="950310"/>
                      <a:pt x="622457" y="867309"/>
                    </a:cubicBezTo>
                    <a:lnTo>
                      <a:pt x="630744" y="885883"/>
                    </a:lnTo>
                    <a:cubicBezTo>
                      <a:pt x="706544" y="852012"/>
                      <a:pt x="771886" y="798472"/>
                      <a:pt x="820006" y="730816"/>
                    </a:cubicBezTo>
                    <a:close/>
                    <a:moveTo>
                      <a:pt x="442149" y="897789"/>
                    </a:moveTo>
                    <a:cubicBezTo>
                      <a:pt x="201954" y="897789"/>
                      <a:pt x="7238" y="703070"/>
                      <a:pt x="7238" y="462878"/>
                    </a:cubicBezTo>
                    <a:cubicBezTo>
                      <a:pt x="7238" y="222683"/>
                      <a:pt x="201954" y="27966"/>
                      <a:pt x="442149" y="27966"/>
                    </a:cubicBezTo>
                    <a:cubicBezTo>
                      <a:pt x="682341" y="27966"/>
                      <a:pt x="877061" y="222683"/>
                      <a:pt x="877061" y="462878"/>
                    </a:cubicBezTo>
                    <a:cubicBezTo>
                      <a:pt x="877061" y="703070"/>
                      <a:pt x="682341" y="897789"/>
                      <a:pt x="442149" y="89778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19" name="图形 171">
                <a:extLst>
                  <a:ext uri="{FF2B5EF4-FFF2-40B4-BE49-F238E27FC236}">
                    <a16:creationId xmlns:a16="http://schemas.microsoft.com/office/drawing/2014/main" id="{8D99998E-71A5-E534-9F95-FD5FCEE1FFA7}"/>
                  </a:ext>
                </a:extLst>
              </p:cNvPr>
              <p:cNvGrpSpPr/>
              <p:nvPr/>
            </p:nvGrpSpPr>
            <p:grpSpPr>
              <a:xfrm>
                <a:off x="2351749" y="-1279537"/>
                <a:ext cx="750120" cy="745237"/>
                <a:chOff x="2351749" y="-1279537"/>
                <a:chExt cx="750120" cy="745237"/>
              </a:xfrm>
              <a:solidFill>
                <a:srgbClr val="3CD6FF"/>
              </a:solidFill>
            </p:grpSpPr>
            <p:sp>
              <p:nvSpPr>
                <p:cNvPr id="378" name="任意多边形: 形状 377">
                  <a:extLst>
                    <a:ext uri="{FF2B5EF4-FFF2-40B4-BE49-F238E27FC236}">
                      <a16:creationId xmlns:a16="http://schemas.microsoft.com/office/drawing/2014/main" id="{3C5661E0-D868-517C-2C70-3A3F7099AE5F}"/>
                    </a:ext>
                  </a:extLst>
                </p:cNvPr>
                <p:cNvSpPr/>
                <p:nvPr/>
              </p:nvSpPr>
              <p:spPr>
                <a:xfrm>
                  <a:off x="2785352" y="-1279537"/>
                  <a:ext cx="198596" cy="106394"/>
                </a:xfrm>
                <a:custGeom>
                  <a:avLst/>
                  <a:gdLst>
                    <a:gd name="connsiteX0" fmla="*/ 189617 w 198596"/>
                    <a:gd name="connsiteY0" fmla="*/ 106356 h 106394"/>
                    <a:gd name="connsiteX1" fmla="*/ -26 w 198596"/>
                    <a:gd name="connsiteY1" fmla="*/ 12725 h 106394"/>
                    <a:gd name="connsiteX2" fmla="*/ 1784 w 198596"/>
                    <a:gd name="connsiteY2" fmla="*/ -38 h 106394"/>
                    <a:gd name="connsiteX3" fmla="*/ 198570 w 198596"/>
                    <a:gd name="connsiteY3" fmla="*/ 97117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96" h="106394">
                      <a:moveTo>
                        <a:pt x="189617" y="106356"/>
                      </a:moveTo>
                      <a:cubicBezTo>
                        <a:pt x="137249" y="56796"/>
                        <a:pt x="71162" y="24167"/>
                        <a:pt x="-26" y="12725"/>
                      </a:cubicBezTo>
                      <a:lnTo>
                        <a:pt x="1784" y="-38"/>
                      </a:lnTo>
                      <a:cubicBezTo>
                        <a:pt x="75656" y="11823"/>
                        <a:pt x="144236" y="45682"/>
                        <a:pt x="198570" y="971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9" name="任意多边形: 形状 378">
                  <a:extLst>
                    <a:ext uri="{FF2B5EF4-FFF2-40B4-BE49-F238E27FC236}">
                      <a16:creationId xmlns:a16="http://schemas.microsoft.com/office/drawing/2014/main" id="{A825F9B0-E1A4-B731-F794-EFC9160F77F9}"/>
                    </a:ext>
                  </a:extLst>
                </p:cNvPr>
                <p:cNvSpPr/>
                <p:nvPr/>
              </p:nvSpPr>
              <p:spPr>
                <a:xfrm>
                  <a:off x="2351749" y="-1192765"/>
                  <a:ext cx="137756" cy="415575"/>
                </a:xfrm>
                <a:custGeom>
                  <a:avLst/>
                  <a:gdLst>
                    <a:gd name="connsiteX0" fmla="*/ 24002 w 137756"/>
                    <a:gd name="connsiteY0" fmla="*/ 415537 h 415575"/>
                    <a:gd name="connsiteX1" fmla="*/ 129443 w 137756"/>
                    <a:gd name="connsiteY1" fmla="*/ -38 h 415575"/>
                    <a:gd name="connsiteX2" fmla="*/ 137730 w 137756"/>
                    <a:gd name="connsiteY2" fmla="*/ 9487 h 415575"/>
                    <a:gd name="connsiteX3" fmla="*/ 35908 w 137756"/>
                    <a:gd name="connsiteY3" fmla="*/ 410775 h 41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56" h="415575">
                      <a:moveTo>
                        <a:pt x="24002" y="415537"/>
                      </a:moveTo>
                      <a:cubicBezTo>
                        <a:pt x="-31257" y="268594"/>
                        <a:pt x="10813" y="102785"/>
                        <a:pt x="129443" y="-38"/>
                      </a:cubicBezTo>
                      <a:lnTo>
                        <a:pt x="137730" y="9487"/>
                      </a:lnTo>
                      <a:cubicBezTo>
                        <a:pt x="23212" y="108795"/>
                        <a:pt x="-17407" y="268881"/>
                        <a:pt x="35908" y="41077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任意多边形: 形状 379">
                  <a:extLst>
                    <a:ext uri="{FF2B5EF4-FFF2-40B4-BE49-F238E27FC236}">
                      <a16:creationId xmlns:a16="http://schemas.microsoft.com/office/drawing/2014/main" id="{2BB43116-A085-2065-4292-8039DFD274E4}"/>
                    </a:ext>
                  </a:extLst>
                </p:cNvPr>
                <p:cNvSpPr/>
                <p:nvPr/>
              </p:nvSpPr>
              <p:spPr>
                <a:xfrm>
                  <a:off x="3026429" y="-1030077"/>
                  <a:ext cx="75439" cy="331755"/>
                </a:xfrm>
                <a:custGeom>
                  <a:avLst/>
                  <a:gdLst>
                    <a:gd name="connsiteX0" fmla="*/ -26 w 75439"/>
                    <a:gd name="connsiteY0" fmla="*/ 324383 h 331755"/>
                    <a:gd name="connsiteX1" fmla="*/ 43503 w 75439"/>
                    <a:gd name="connsiteY1" fmla="*/ 4343 h 331755"/>
                    <a:gd name="connsiteX2" fmla="*/ 55600 w 75439"/>
                    <a:gd name="connsiteY2" fmla="*/ -38 h 331755"/>
                    <a:gd name="connsiteX3" fmla="*/ 75412 w 75439"/>
                    <a:gd name="connsiteY3" fmla="*/ 120643 h 331755"/>
                    <a:gd name="connsiteX4" fmla="*/ 10451 w 75439"/>
                    <a:gd name="connsiteY4" fmla="*/ 331718 h 331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439" h="331755">
                      <a:moveTo>
                        <a:pt x="-26" y="324383"/>
                      </a:moveTo>
                      <a:cubicBezTo>
                        <a:pt x="63820" y="230412"/>
                        <a:pt x="79927" y="111952"/>
                        <a:pt x="43503" y="4343"/>
                      </a:cubicBezTo>
                      <a:lnTo>
                        <a:pt x="55600" y="-38"/>
                      </a:lnTo>
                      <a:cubicBezTo>
                        <a:pt x="68744" y="38838"/>
                        <a:pt x="75440" y="79605"/>
                        <a:pt x="75412" y="120643"/>
                      </a:cubicBezTo>
                      <a:cubicBezTo>
                        <a:pt x="75621" y="195955"/>
                        <a:pt x="52971" y="269557"/>
                        <a:pt x="10451" y="331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任意多边形: 形状 380">
                  <a:extLst>
                    <a:ext uri="{FF2B5EF4-FFF2-40B4-BE49-F238E27FC236}">
                      <a16:creationId xmlns:a16="http://schemas.microsoft.com/office/drawing/2014/main" id="{6866060C-D448-DF66-150B-0FF16D4A8FF3}"/>
                    </a:ext>
                  </a:extLst>
                </p:cNvPr>
                <p:cNvSpPr/>
                <p:nvPr/>
              </p:nvSpPr>
              <p:spPr>
                <a:xfrm>
                  <a:off x="2433689" y="-683272"/>
                  <a:ext cx="440245" cy="148972"/>
                </a:xfrm>
                <a:custGeom>
                  <a:avLst/>
                  <a:gdLst>
                    <a:gd name="connsiteX0" fmla="*/ 293153 w 440245"/>
                    <a:gd name="connsiteY0" fmla="*/ 148933 h 148972"/>
                    <a:gd name="connsiteX1" fmla="*/ -26 w 440245"/>
                    <a:gd name="connsiteY1" fmla="*/ 7868 h 148972"/>
                    <a:gd name="connsiteX2" fmla="*/ 10166 w 440245"/>
                    <a:gd name="connsiteY2" fmla="*/ -38 h 148972"/>
                    <a:gd name="connsiteX3" fmla="*/ 434981 w 440245"/>
                    <a:gd name="connsiteY3" fmla="*/ 107213 h 148972"/>
                    <a:gd name="connsiteX4" fmla="*/ 440219 w 440245"/>
                    <a:gd name="connsiteY4" fmla="*/ 118929 h 148972"/>
                    <a:gd name="connsiteX5" fmla="*/ 293153 w 440245"/>
                    <a:gd name="connsiteY5" fmla="*/ 148933 h 14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245" h="148972">
                      <a:moveTo>
                        <a:pt x="293153" y="148933"/>
                      </a:moveTo>
                      <a:cubicBezTo>
                        <a:pt x="178982" y="149285"/>
                        <a:pt x="70945" y="97298"/>
                        <a:pt x="-26" y="7868"/>
                      </a:cubicBezTo>
                      <a:lnTo>
                        <a:pt x="10166" y="-38"/>
                      </a:lnTo>
                      <a:cubicBezTo>
                        <a:pt x="111760" y="126835"/>
                        <a:pt x="285338" y="170659"/>
                        <a:pt x="434981" y="107213"/>
                      </a:cubicBezTo>
                      <a:lnTo>
                        <a:pt x="440219" y="118929"/>
                      </a:lnTo>
                      <a:cubicBezTo>
                        <a:pt x="393750" y="138836"/>
                        <a:pt x="343706" y="149047"/>
                        <a:pt x="293153" y="14893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0035D4DB-4040-9E09-BF08-E620376BCD26}"/>
                  </a:ext>
                </a:extLst>
              </p:cNvPr>
              <p:cNvSpPr/>
              <p:nvPr/>
            </p:nvSpPr>
            <p:spPr>
              <a:xfrm>
                <a:off x="2801163" y="-1369739"/>
                <a:ext cx="243458" cy="128587"/>
              </a:xfrm>
              <a:custGeom>
                <a:avLst/>
                <a:gdLst>
                  <a:gd name="connsiteX0" fmla="*/ 234479 w 243458"/>
                  <a:gd name="connsiteY0" fmla="*/ 128549 h 128587"/>
                  <a:gd name="connsiteX1" fmla="*/ -26 w 243458"/>
                  <a:gd name="connsiteY1" fmla="*/ 12630 h 128587"/>
                  <a:gd name="connsiteX2" fmla="*/ 1784 w 243458"/>
                  <a:gd name="connsiteY2" fmla="*/ -38 h 128587"/>
                  <a:gd name="connsiteX3" fmla="*/ 243433 w 243458"/>
                  <a:gd name="connsiteY3" fmla="*/ 119310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8" h="128587">
                    <a:moveTo>
                      <a:pt x="234479" y="128549"/>
                    </a:moveTo>
                    <a:cubicBezTo>
                      <a:pt x="169538" y="67501"/>
                      <a:pt x="87911" y="27149"/>
                      <a:pt x="-26" y="12630"/>
                    </a:cubicBezTo>
                    <a:lnTo>
                      <a:pt x="1784" y="-38"/>
                    </a:lnTo>
                    <a:cubicBezTo>
                      <a:pt x="92407" y="14835"/>
                      <a:pt x="176539" y="56388"/>
                      <a:pt x="243433" y="11931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84EE95A9-4781-4DC2-180B-E2B2112254EA}"/>
                  </a:ext>
                </a:extLst>
              </p:cNvPr>
              <p:cNvSpPr/>
              <p:nvPr/>
            </p:nvSpPr>
            <p:spPr>
              <a:xfrm>
                <a:off x="2260643" y="-1260963"/>
                <a:ext cx="167711" cy="513492"/>
              </a:xfrm>
              <a:custGeom>
                <a:avLst/>
                <a:gdLst>
                  <a:gd name="connsiteX0" fmla="*/ 29097 w 167711"/>
                  <a:gd name="connsiteY0" fmla="*/ 513455 h 513492"/>
                  <a:gd name="connsiteX1" fmla="*/ 159399 w 167711"/>
                  <a:gd name="connsiteY1" fmla="*/ -38 h 513492"/>
                  <a:gd name="connsiteX2" fmla="*/ 167685 w 167711"/>
                  <a:gd name="connsiteY2" fmla="*/ 9487 h 513492"/>
                  <a:gd name="connsiteX3" fmla="*/ 40908 w 167711"/>
                  <a:gd name="connsiteY3" fmla="*/ 508502 h 5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11" h="513492">
                    <a:moveTo>
                      <a:pt x="29097" y="513455"/>
                    </a:moveTo>
                    <a:cubicBezTo>
                      <a:pt x="-38231" y="331835"/>
                      <a:pt x="13620" y="127504"/>
                      <a:pt x="159399" y="-38"/>
                    </a:cubicBezTo>
                    <a:lnTo>
                      <a:pt x="167685" y="9487"/>
                    </a:lnTo>
                    <a:cubicBezTo>
                      <a:pt x="26040" y="133444"/>
                      <a:pt x="-24397" y="331967"/>
                      <a:pt x="40908" y="50850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E9A3B051-482D-7412-D4BB-B7B6DB5B678E}"/>
                  </a:ext>
                </a:extLst>
              </p:cNvPr>
              <p:cNvSpPr/>
              <p:nvPr/>
            </p:nvSpPr>
            <p:spPr>
              <a:xfrm>
                <a:off x="3102058" y="-1058462"/>
                <a:ext cx="90348" cy="409575"/>
              </a:xfrm>
              <a:custGeom>
                <a:avLst/>
                <a:gdLst>
                  <a:gd name="connsiteX0" fmla="*/ -26 w 90348"/>
                  <a:gd name="connsiteY0" fmla="*/ 401917 h 409575"/>
                  <a:gd name="connsiteX1" fmla="*/ 54076 w 90348"/>
                  <a:gd name="connsiteY1" fmla="*/ 4343 h 409575"/>
                  <a:gd name="connsiteX2" fmla="*/ 66077 w 90348"/>
                  <a:gd name="connsiteY2" fmla="*/ -38 h 409575"/>
                  <a:gd name="connsiteX3" fmla="*/ 10451 w 90348"/>
                  <a:gd name="connsiteY3" fmla="*/ 409537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48" h="409575">
                    <a:moveTo>
                      <a:pt x="-26" y="401917"/>
                    </a:moveTo>
                    <a:cubicBezTo>
                      <a:pt x="78812" y="285007"/>
                      <a:pt x="98815" y="138074"/>
                      <a:pt x="54076" y="4343"/>
                    </a:cubicBezTo>
                    <a:lnTo>
                      <a:pt x="66077" y="-38"/>
                    </a:lnTo>
                    <a:cubicBezTo>
                      <a:pt x="112293" y="137703"/>
                      <a:pt x="91728" y="289112"/>
                      <a:pt x="10451" y="409537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17699460-76F9-B675-DF50-43A1B2A54C4E}"/>
                  </a:ext>
                </a:extLst>
              </p:cNvPr>
              <p:cNvSpPr/>
              <p:nvPr/>
            </p:nvSpPr>
            <p:spPr>
              <a:xfrm>
                <a:off x="2363299" y="-625932"/>
                <a:ext cx="544353" cy="181834"/>
              </a:xfrm>
              <a:custGeom>
                <a:avLst/>
                <a:gdLst>
                  <a:gd name="connsiteX0" fmla="*/ 363162 w 544353"/>
                  <a:gd name="connsiteY0" fmla="*/ 181794 h 181834"/>
                  <a:gd name="connsiteX1" fmla="*/ -26 w 544353"/>
                  <a:gd name="connsiteY1" fmla="*/ 7772 h 181834"/>
                  <a:gd name="connsiteX2" fmla="*/ 10166 w 544353"/>
                  <a:gd name="connsiteY2" fmla="*/ -38 h 181834"/>
                  <a:gd name="connsiteX3" fmla="*/ 539089 w 544353"/>
                  <a:gd name="connsiteY3" fmla="*/ 133312 h 181834"/>
                  <a:gd name="connsiteX4" fmla="*/ 544328 w 544353"/>
                  <a:gd name="connsiteY4" fmla="*/ 145028 h 181834"/>
                  <a:gd name="connsiteX5" fmla="*/ 363162 w 544353"/>
                  <a:gd name="connsiteY5" fmla="*/ 181794 h 18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353" h="181834">
                    <a:moveTo>
                      <a:pt x="363162" y="181794"/>
                    </a:moveTo>
                    <a:cubicBezTo>
                      <a:pt x="221897" y="182204"/>
                      <a:pt x="88167" y="118129"/>
                      <a:pt x="-26" y="7772"/>
                    </a:cubicBezTo>
                    <a:lnTo>
                      <a:pt x="10166" y="-38"/>
                    </a:lnTo>
                    <a:cubicBezTo>
                      <a:pt x="137064" y="157305"/>
                      <a:pt x="352764" y="211684"/>
                      <a:pt x="539089" y="133312"/>
                    </a:cubicBezTo>
                    <a:lnTo>
                      <a:pt x="544328" y="145028"/>
                    </a:lnTo>
                    <a:cubicBezTo>
                      <a:pt x="487031" y="169354"/>
                      <a:pt x="425410" y="181861"/>
                      <a:pt x="363162" y="18179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F77620B6-1715-046A-8649-106D52B1C912}"/>
                  </a:ext>
                </a:extLst>
              </p:cNvPr>
              <p:cNvSpPr/>
              <p:nvPr/>
            </p:nvSpPr>
            <p:spPr>
              <a:xfrm>
                <a:off x="2817165" y="-1244009"/>
                <a:ext cx="9715" cy="14096"/>
              </a:xfrm>
              <a:custGeom>
                <a:avLst/>
                <a:gdLst>
                  <a:gd name="connsiteX0" fmla="*/ -26 w 9715"/>
                  <a:gd name="connsiteY0" fmla="*/ 12344 h 14096"/>
                  <a:gd name="connsiteX1" fmla="*/ 5784 w 9715"/>
                  <a:gd name="connsiteY1" fmla="*/ 14059 h 14096"/>
                  <a:gd name="connsiteX2" fmla="*/ 9689 w 9715"/>
                  <a:gd name="connsiteY2" fmla="*/ 1676 h 14096"/>
                  <a:gd name="connsiteX3" fmla="*/ 3879 w 9715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" h="14096">
                    <a:moveTo>
                      <a:pt x="-26" y="12344"/>
                    </a:moveTo>
                    <a:lnTo>
                      <a:pt x="5784" y="14059"/>
                    </a:lnTo>
                    <a:lnTo>
                      <a:pt x="9689" y="1676"/>
                    </a:lnTo>
                    <a:cubicBezTo>
                      <a:pt x="7784" y="1010"/>
                      <a:pt x="5879" y="533"/>
                      <a:pt x="3879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98B3BA14-4A2E-0EE3-B3EF-5D6E5C27DE4D}"/>
                  </a:ext>
                </a:extLst>
              </p:cNvPr>
              <p:cNvSpPr/>
              <p:nvPr/>
            </p:nvSpPr>
            <p:spPr>
              <a:xfrm>
                <a:off x="2784018" y="-1252105"/>
                <a:ext cx="8477" cy="13811"/>
              </a:xfrm>
              <a:custGeom>
                <a:avLst/>
                <a:gdLst>
                  <a:gd name="connsiteX0" fmla="*/ -26 w 8477"/>
                  <a:gd name="connsiteY0" fmla="*/ 12630 h 13811"/>
                  <a:gd name="connsiteX1" fmla="*/ 5975 w 8477"/>
                  <a:gd name="connsiteY1" fmla="*/ 13773 h 13811"/>
                  <a:gd name="connsiteX2" fmla="*/ 8451 w 8477"/>
                  <a:gd name="connsiteY2" fmla="*/ 1105 h 13811"/>
                  <a:gd name="connsiteX3" fmla="*/ 2450 w 8477"/>
                  <a:gd name="connsiteY3" fmla="*/ -38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" h="13811">
                    <a:moveTo>
                      <a:pt x="-26" y="12630"/>
                    </a:moveTo>
                    <a:lnTo>
                      <a:pt x="5975" y="13773"/>
                    </a:lnTo>
                    <a:lnTo>
                      <a:pt x="8451" y="1105"/>
                    </a:lnTo>
                    <a:cubicBezTo>
                      <a:pt x="6482" y="660"/>
                      <a:pt x="4482" y="279"/>
                      <a:pt x="245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6D66D01F-CCDD-20F4-68E9-0FD524168A93}"/>
                  </a:ext>
                </a:extLst>
              </p:cNvPr>
              <p:cNvSpPr/>
              <p:nvPr/>
            </p:nvSpPr>
            <p:spPr>
              <a:xfrm>
                <a:off x="2940419" y="-1175048"/>
                <a:ext cx="13144" cy="13525"/>
              </a:xfrm>
              <a:custGeom>
                <a:avLst/>
                <a:gdLst>
                  <a:gd name="connsiteX0" fmla="*/ -26 w 13144"/>
                  <a:gd name="connsiteY0" fmla="*/ 9391 h 13525"/>
                  <a:gd name="connsiteX1" fmla="*/ 4451 w 13144"/>
                  <a:gd name="connsiteY1" fmla="*/ 13487 h 13525"/>
                  <a:gd name="connsiteX2" fmla="*/ 13118 w 13144"/>
                  <a:gd name="connsiteY2" fmla="*/ 3962 h 13525"/>
                  <a:gd name="connsiteX3" fmla="*/ 8546 w 1314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-26" y="9391"/>
                    </a:moveTo>
                    <a:lnTo>
                      <a:pt x="4451" y="13487"/>
                    </a:lnTo>
                    <a:lnTo>
                      <a:pt x="13118" y="3962"/>
                    </a:lnTo>
                    <a:lnTo>
                      <a:pt x="854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54543303-1221-4A82-ABF6-76EC4B1C0BD9}"/>
                  </a:ext>
                </a:extLst>
              </p:cNvPr>
              <p:cNvSpPr/>
              <p:nvPr/>
            </p:nvSpPr>
            <p:spPr>
              <a:xfrm>
                <a:off x="2881935" y="-1217053"/>
                <a:ext cx="11715" cy="14573"/>
              </a:xfrm>
              <a:custGeom>
                <a:avLst/>
                <a:gdLst>
                  <a:gd name="connsiteX0" fmla="*/ -26 w 11715"/>
                  <a:gd name="connsiteY0" fmla="*/ 11677 h 14573"/>
                  <a:gd name="connsiteX1" fmla="*/ 5308 w 11715"/>
                  <a:gd name="connsiteY1" fmla="*/ 14535 h 14573"/>
                  <a:gd name="connsiteX2" fmla="*/ 11690 w 11715"/>
                  <a:gd name="connsiteY2" fmla="*/ 2819 h 14573"/>
                  <a:gd name="connsiteX3" fmla="*/ 6356 w 11715"/>
                  <a:gd name="connsiteY3" fmla="*/ -38 h 1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573">
                    <a:moveTo>
                      <a:pt x="-26" y="11677"/>
                    </a:moveTo>
                    <a:lnTo>
                      <a:pt x="5308" y="14535"/>
                    </a:lnTo>
                    <a:lnTo>
                      <a:pt x="11690" y="2819"/>
                    </a:lnTo>
                    <a:lnTo>
                      <a:pt x="635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23AA39AA-2FA8-B999-12E8-AB9451E9130E}"/>
                  </a:ext>
                </a:extLst>
              </p:cNvPr>
              <p:cNvSpPr/>
              <p:nvPr/>
            </p:nvSpPr>
            <p:spPr>
              <a:xfrm>
                <a:off x="2851170" y="-1231722"/>
                <a:ext cx="10858" cy="14192"/>
              </a:xfrm>
              <a:custGeom>
                <a:avLst/>
                <a:gdLst>
                  <a:gd name="connsiteX0" fmla="*/ -26 w 10858"/>
                  <a:gd name="connsiteY0" fmla="*/ 11868 h 14192"/>
                  <a:gd name="connsiteX1" fmla="*/ 5594 w 10858"/>
                  <a:gd name="connsiteY1" fmla="*/ 14154 h 14192"/>
                  <a:gd name="connsiteX2" fmla="*/ 10832 w 10858"/>
                  <a:gd name="connsiteY2" fmla="*/ 2248 h 14192"/>
                  <a:gd name="connsiteX3" fmla="*/ 5213 w 10858"/>
                  <a:gd name="connsiteY3" fmla="*/ -38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14192">
                    <a:moveTo>
                      <a:pt x="-26" y="11868"/>
                    </a:moveTo>
                    <a:lnTo>
                      <a:pt x="5594" y="14154"/>
                    </a:lnTo>
                    <a:lnTo>
                      <a:pt x="10832" y="2248"/>
                    </a:lnTo>
                    <a:lnTo>
                      <a:pt x="5213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80A0C99E-246D-9EEF-F982-3A40A07F6D8B}"/>
                  </a:ext>
                </a:extLst>
              </p:cNvPr>
              <p:cNvSpPr/>
              <p:nvPr/>
            </p:nvSpPr>
            <p:spPr>
              <a:xfrm>
                <a:off x="2913368" y="-1196860"/>
                <a:ext cx="12477" cy="14096"/>
              </a:xfrm>
              <a:custGeom>
                <a:avLst/>
                <a:gdLst>
                  <a:gd name="connsiteX0" fmla="*/ -26 w 12477"/>
                  <a:gd name="connsiteY0" fmla="*/ 10535 h 14096"/>
                  <a:gd name="connsiteX1" fmla="*/ 4927 w 12477"/>
                  <a:gd name="connsiteY1" fmla="*/ 14059 h 14096"/>
                  <a:gd name="connsiteX2" fmla="*/ 12452 w 12477"/>
                  <a:gd name="connsiteY2" fmla="*/ 3486 h 14096"/>
                  <a:gd name="connsiteX3" fmla="*/ 7594 w 12477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6">
                    <a:moveTo>
                      <a:pt x="-26" y="10535"/>
                    </a:moveTo>
                    <a:lnTo>
                      <a:pt x="4927" y="14059"/>
                    </a:lnTo>
                    <a:lnTo>
                      <a:pt x="12452" y="3486"/>
                    </a:lnTo>
                    <a:lnTo>
                      <a:pt x="7594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任意多边形: 形状 329">
                <a:extLst>
                  <a:ext uri="{FF2B5EF4-FFF2-40B4-BE49-F238E27FC236}">
                    <a16:creationId xmlns:a16="http://schemas.microsoft.com/office/drawing/2014/main" id="{0799868C-72C6-7F1F-7AAD-E6BE81EFE8A8}"/>
                  </a:ext>
                </a:extLst>
              </p:cNvPr>
              <p:cNvSpPr/>
              <p:nvPr/>
            </p:nvSpPr>
            <p:spPr>
              <a:xfrm>
                <a:off x="2748014" y="-1256963"/>
                <a:ext cx="7334" cy="13525"/>
              </a:xfrm>
              <a:custGeom>
                <a:avLst/>
                <a:gdLst>
                  <a:gd name="connsiteX0" fmla="*/ -26 w 7334"/>
                  <a:gd name="connsiteY0" fmla="*/ 12916 h 13525"/>
                  <a:gd name="connsiteX1" fmla="*/ 6070 w 7334"/>
                  <a:gd name="connsiteY1" fmla="*/ 13487 h 13525"/>
                  <a:gd name="connsiteX2" fmla="*/ 7308 w 7334"/>
                  <a:gd name="connsiteY2" fmla="*/ 533 h 13525"/>
                  <a:gd name="connsiteX3" fmla="*/ 1212 w 733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13525">
                    <a:moveTo>
                      <a:pt x="-26" y="12916"/>
                    </a:moveTo>
                    <a:lnTo>
                      <a:pt x="6070" y="13487"/>
                    </a:lnTo>
                    <a:lnTo>
                      <a:pt x="7308" y="533"/>
                    </a:lnTo>
                    <a:lnTo>
                      <a:pt x="1212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任意多边形: 形状 330">
                <a:extLst>
                  <a:ext uri="{FF2B5EF4-FFF2-40B4-BE49-F238E27FC236}">
                    <a16:creationId xmlns:a16="http://schemas.microsoft.com/office/drawing/2014/main" id="{F683257A-D0E6-3F8D-2E5B-5F49BF4632D5}"/>
                  </a:ext>
                </a:extLst>
              </p:cNvPr>
              <p:cNvSpPr/>
              <p:nvPr/>
            </p:nvSpPr>
            <p:spPr>
              <a:xfrm>
                <a:off x="2573421" y="-1226007"/>
                <a:ext cx="11048" cy="14382"/>
              </a:xfrm>
              <a:custGeom>
                <a:avLst/>
                <a:gdLst>
                  <a:gd name="connsiteX0" fmla="*/ 5498 w 11048"/>
                  <a:gd name="connsiteY0" fmla="*/ 14345 h 14382"/>
                  <a:gd name="connsiteX1" fmla="*/ 11023 w 11048"/>
                  <a:gd name="connsiteY1" fmla="*/ 11773 h 14382"/>
                  <a:gd name="connsiteX2" fmla="*/ 5689 w 11048"/>
                  <a:gd name="connsiteY2" fmla="*/ -38 h 14382"/>
                  <a:gd name="connsiteX3" fmla="*/ -26 w 11048"/>
                  <a:gd name="connsiteY3" fmla="*/ 2248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8" h="14382">
                    <a:moveTo>
                      <a:pt x="5498" y="14345"/>
                    </a:moveTo>
                    <a:lnTo>
                      <a:pt x="11023" y="11773"/>
                    </a:lnTo>
                    <a:lnTo>
                      <a:pt x="5689" y="-38"/>
                    </a:lnTo>
                    <a:lnTo>
                      <a:pt x="-26" y="224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任意多边形: 形状 331">
                <a:extLst>
                  <a:ext uri="{FF2B5EF4-FFF2-40B4-BE49-F238E27FC236}">
                    <a16:creationId xmlns:a16="http://schemas.microsoft.com/office/drawing/2014/main" id="{6D4CE803-AAA0-9FAB-50F4-79A2DCCBC3EA}"/>
                  </a:ext>
                </a:extLst>
              </p:cNvPr>
              <p:cNvSpPr/>
              <p:nvPr/>
            </p:nvSpPr>
            <p:spPr>
              <a:xfrm>
                <a:off x="2605806" y="-1239151"/>
                <a:ext cx="10286" cy="14287"/>
              </a:xfrm>
              <a:custGeom>
                <a:avLst/>
                <a:gdLst>
                  <a:gd name="connsiteX0" fmla="*/ 4546 w 10286"/>
                  <a:gd name="connsiteY0" fmla="*/ 14249 h 14287"/>
                  <a:gd name="connsiteX1" fmla="*/ 10261 w 10286"/>
                  <a:gd name="connsiteY1" fmla="*/ 12249 h 14287"/>
                  <a:gd name="connsiteX2" fmla="*/ 5689 w 10286"/>
                  <a:gd name="connsiteY2" fmla="*/ -38 h 14287"/>
                  <a:gd name="connsiteX3" fmla="*/ -26 w 10286"/>
                  <a:gd name="connsiteY3" fmla="*/ 1962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" h="14287">
                    <a:moveTo>
                      <a:pt x="4546" y="14249"/>
                    </a:moveTo>
                    <a:lnTo>
                      <a:pt x="10261" y="12249"/>
                    </a:lnTo>
                    <a:lnTo>
                      <a:pt x="5689" y="-38"/>
                    </a:lnTo>
                    <a:lnTo>
                      <a:pt x="-26" y="196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任意多边形: 形状 332">
                <a:extLst>
                  <a:ext uri="{FF2B5EF4-FFF2-40B4-BE49-F238E27FC236}">
                    <a16:creationId xmlns:a16="http://schemas.microsoft.com/office/drawing/2014/main" id="{AB217862-0F5D-A190-F806-0417F4EB3AEA}"/>
                  </a:ext>
                </a:extLst>
              </p:cNvPr>
              <p:cNvSpPr/>
              <p:nvPr/>
            </p:nvSpPr>
            <p:spPr>
              <a:xfrm>
                <a:off x="2539607" y="-1207719"/>
                <a:ext cx="11715" cy="14287"/>
              </a:xfrm>
              <a:custGeom>
                <a:avLst/>
                <a:gdLst>
                  <a:gd name="connsiteX0" fmla="*/ 6546 w 11715"/>
                  <a:gd name="connsiteY0" fmla="*/ 14249 h 14287"/>
                  <a:gd name="connsiteX1" fmla="*/ 11690 w 11715"/>
                  <a:gd name="connsiteY1" fmla="*/ 11201 h 14287"/>
                  <a:gd name="connsiteX2" fmla="*/ 5213 w 11715"/>
                  <a:gd name="connsiteY2" fmla="*/ -38 h 14287"/>
                  <a:gd name="connsiteX3" fmla="*/ -26 w 11715"/>
                  <a:gd name="connsiteY3" fmla="*/ 3105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6546" y="14249"/>
                    </a:moveTo>
                    <a:lnTo>
                      <a:pt x="11690" y="11201"/>
                    </a:lnTo>
                    <a:lnTo>
                      <a:pt x="5213" y="-38"/>
                    </a:lnTo>
                    <a:lnTo>
                      <a:pt x="-26" y="310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任意多边形: 形状 333">
                <a:extLst>
                  <a:ext uri="{FF2B5EF4-FFF2-40B4-BE49-F238E27FC236}">
                    <a16:creationId xmlns:a16="http://schemas.microsoft.com/office/drawing/2014/main" id="{3C44300D-8567-A10B-6AC3-88A965CA5962}"/>
                  </a:ext>
                </a:extLst>
              </p:cNvPr>
              <p:cNvSpPr/>
              <p:nvPr/>
            </p:nvSpPr>
            <p:spPr>
              <a:xfrm>
                <a:off x="2641905" y="-1249343"/>
                <a:ext cx="8667" cy="14192"/>
              </a:xfrm>
              <a:custGeom>
                <a:avLst/>
                <a:gdLst>
                  <a:gd name="connsiteX0" fmla="*/ 2736 w 8667"/>
                  <a:gd name="connsiteY0" fmla="*/ 14154 h 14192"/>
                  <a:gd name="connsiteX1" fmla="*/ 8642 w 8667"/>
                  <a:gd name="connsiteY1" fmla="*/ 12630 h 14192"/>
                  <a:gd name="connsiteX2" fmla="*/ 5784 w 8667"/>
                  <a:gd name="connsiteY2" fmla="*/ -38 h 14192"/>
                  <a:gd name="connsiteX3" fmla="*/ -26 w 8667"/>
                  <a:gd name="connsiteY3" fmla="*/ 1390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" h="14192">
                    <a:moveTo>
                      <a:pt x="2736" y="14154"/>
                    </a:moveTo>
                    <a:lnTo>
                      <a:pt x="8642" y="12630"/>
                    </a:lnTo>
                    <a:lnTo>
                      <a:pt x="5784" y="-38"/>
                    </a:lnTo>
                    <a:lnTo>
                      <a:pt x="-26" y="139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任意多边形: 形状 334">
                <a:extLst>
                  <a:ext uri="{FF2B5EF4-FFF2-40B4-BE49-F238E27FC236}">
                    <a16:creationId xmlns:a16="http://schemas.microsoft.com/office/drawing/2014/main" id="{7EF2B2B3-1472-4063-92B5-54B9848B2EEB}"/>
                  </a:ext>
                </a:extLst>
              </p:cNvPr>
              <p:cNvSpPr/>
              <p:nvPr/>
            </p:nvSpPr>
            <p:spPr>
              <a:xfrm>
                <a:off x="2714010" y="-1257820"/>
                <a:ext cx="6095" cy="13144"/>
              </a:xfrm>
              <a:custGeom>
                <a:avLst/>
                <a:gdLst>
                  <a:gd name="connsiteX0" fmla="*/ -26 w 6095"/>
                  <a:gd name="connsiteY0" fmla="*/ 13106 h 13144"/>
                  <a:gd name="connsiteX1" fmla="*/ 6070 w 6095"/>
                  <a:gd name="connsiteY1" fmla="*/ 13106 h 13144"/>
                  <a:gd name="connsiteX2" fmla="*/ 6070 w 6095"/>
                  <a:gd name="connsiteY2" fmla="*/ -38 h 13144"/>
                  <a:gd name="connsiteX3" fmla="*/ -26 w 6095"/>
                  <a:gd name="connsiteY3" fmla="*/ -38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144">
                    <a:moveTo>
                      <a:pt x="-26" y="13106"/>
                    </a:moveTo>
                    <a:lnTo>
                      <a:pt x="6070" y="13106"/>
                    </a:lnTo>
                    <a:lnTo>
                      <a:pt x="6070" y="-38"/>
                    </a:lnTo>
                    <a:lnTo>
                      <a:pt x="-2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任意多边形: 形状 335">
                <a:extLst>
                  <a:ext uri="{FF2B5EF4-FFF2-40B4-BE49-F238E27FC236}">
                    <a16:creationId xmlns:a16="http://schemas.microsoft.com/office/drawing/2014/main" id="{7D4AFB89-E14E-DA78-6E09-B64DF4A97BD7}"/>
                  </a:ext>
                </a:extLst>
              </p:cNvPr>
              <p:cNvSpPr/>
              <p:nvPr/>
            </p:nvSpPr>
            <p:spPr>
              <a:xfrm>
                <a:off x="2510556" y="-1187811"/>
                <a:ext cx="12668" cy="14096"/>
              </a:xfrm>
              <a:custGeom>
                <a:avLst/>
                <a:gdLst>
                  <a:gd name="connsiteX0" fmla="*/ 7784 w 12668"/>
                  <a:gd name="connsiteY0" fmla="*/ 14059 h 14096"/>
                  <a:gd name="connsiteX1" fmla="*/ 12642 w 12668"/>
                  <a:gd name="connsiteY1" fmla="*/ 10344 h 14096"/>
                  <a:gd name="connsiteX2" fmla="*/ 4832 w 12668"/>
                  <a:gd name="connsiteY2" fmla="*/ -38 h 14096"/>
                  <a:gd name="connsiteX3" fmla="*/ -26 w 12668"/>
                  <a:gd name="connsiteY3" fmla="*/ 3581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14096">
                    <a:moveTo>
                      <a:pt x="7784" y="14059"/>
                    </a:moveTo>
                    <a:cubicBezTo>
                      <a:pt x="9308" y="12725"/>
                      <a:pt x="11023" y="11582"/>
                      <a:pt x="12642" y="10344"/>
                    </a:cubicBezTo>
                    <a:lnTo>
                      <a:pt x="4832" y="-38"/>
                    </a:lnTo>
                    <a:lnTo>
                      <a:pt x="-26" y="358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任意多边形: 形状 336">
                <a:extLst>
                  <a:ext uri="{FF2B5EF4-FFF2-40B4-BE49-F238E27FC236}">
                    <a16:creationId xmlns:a16="http://schemas.microsoft.com/office/drawing/2014/main" id="{37C40B4E-76BA-0779-0087-D4BD0CCA07A2}"/>
                  </a:ext>
                </a:extLst>
              </p:cNvPr>
              <p:cNvSpPr/>
              <p:nvPr/>
            </p:nvSpPr>
            <p:spPr>
              <a:xfrm>
                <a:off x="2676671" y="-1255344"/>
                <a:ext cx="7524" cy="13715"/>
              </a:xfrm>
              <a:custGeom>
                <a:avLst/>
                <a:gdLst>
                  <a:gd name="connsiteX0" fmla="*/ 1498 w 7524"/>
                  <a:gd name="connsiteY0" fmla="*/ 13678 h 13715"/>
                  <a:gd name="connsiteX1" fmla="*/ 7499 w 7524"/>
                  <a:gd name="connsiteY1" fmla="*/ 12820 h 13715"/>
                  <a:gd name="connsiteX2" fmla="*/ 5975 w 7524"/>
                  <a:gd name="connsiteY2" fmla="*/ -38 h 13715"/>
                  <a:gd name="connsiteX3" fmla="*/ -26 w 7524"/>
                  <a:gd name="connsiteY3" fmla="*/ 819 h 13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5">
                    <a:moveTo>
                      <a:pt x="1498" y="13678"/>
                    </a:moveTo>
                    <a:lnTo>
                      <a:pt x="7499" y="12820"/>
                    </a:lnTo>
                    <a:lnTo>
                      <a:pt x="5975" y="-38"/>
                    </a:lnTo>
                    <a:lnTo>
                      <a:pt x="-26" y="81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任意多边形: 形状 337">
                <a:extLst>
                  <a:ext uri="{FF2B5EF4-FFF2-40B4-BE49-F238E27FC236}">
                    <a16:creationId xmlns:a16="http://schemas.microsoft.com/office/drawing/2014/main" id="{7731AE6D-C313-F2C9-14B6-A2D2E656CDD3}"/>
                  </a:ext>
                </a:extLst>
              </p:cNvPr>
              <p:cNvSpPr/>
              <p:nvPr/>
            </p:nvSpPr>
            <p:spPr>
              <a:xfrm>
                <a:off x="3028049" y="-771760"/>
                <a:ext cx="14477" cy="10858"/>
              </a:xfrm>
              <a:custGeom>
                <a:avLst/>
                <a:gdLst>
                  <a:gd name="connsiteX0" fmla="*/ 2546 w 14477"/>
                  <a:gd name="connsiteY0" fmla="*/ -38 h 10858"/>
                  <a:gd name="connsiteX1" fmla="*/ -26 w 14477"/>
                  <a:gd name="connsiteY1" fmla="*/ 5486 h 10858"/>
                  <a:gd name="connsiteX2" fmla="*/ 11785 w 14477"/>
                  <a:gd name="connsiteY2" fmla="*/ 10820 h 10858"/>
                  <a:gd name="connsiteX3" fmla="*/ 14452 w 14477"/>
                  <a:gd name="connsiteY3" fmla="*/ 5391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" h="10858">
                    <a:moveTo>
                      <a:pt x="2546" y="-38"/>
                    </a:moveTo>
                    <a:cubicBezTo>
                      <a:pt x="1784" y="1867"/>
                      <a:pt x="831" y="3676"/>
                      <a:pt x="-26" y="5486"/>
                    </a:cubicBezTo>
                    <a:lnTo>
                      <a:pt x="11785" y="10820"/>
                    </a:lnTo>
                    <a:lnTo>
                      <a:pt x="14452" y="539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任意多边形: 形状 338">
                <a:extLst>
                  <a:ext uri="{FF2B5EF4-FFF2-40B4-BE49-F238E27FC236}">
                    <a16:creationId xmlns:a16="http://schemas.microsoft.com/office/drawing/2014/main" id="{1FC7B2AA-CA42-98DE-C9E6-73A0571A7587}"/>
                  </a:ext>
                </a:extLst>
              </p:cNvPr>
              <p:cNvSpPr/>
              <p:nvPr/>
            </p:nvSpPr>
            <p:spPr>
              <a:xfrm>
                <a:off x="3040717" y="-803383"/>
                <a:ext cx="14382" cy="9906"/>
              </a:xfrm>
              <a:custGeom>
                <a:avLst/>
                <a:gdLst>
                  <a:gd name="connsiteX0" fmla="*/ 2069 w 14382"/>
                  <a:gd name="connsiteY0" fmla="*/ -38 h 9906"/>
                  <a:gd name="connsiteX1" fmla="*/ -26 w 14382"/>
                  <a:gd name="connsiteY1" fmla="*/ 5677 h 9906"/>
                  <a:gd name="connsiteX2" fmla="*/ 12356 w 14382"/>
                  <a:gd name="connsiteY2" fmla="*/ 9868 h 9906"/>
                  <a:gd name="connsiteX3" fmla="*/ 14357 w 14382"/>
                  <a:gd name="connsiteY3" fmla="*/ 4153 h 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9906">
                    <a:moveTo>
                      <a:pt x="2069" y="-38"/>
                    </a:moveTo>
                    <a:cubicBezTo>
                      <a:pt x="1403" y="1867"/>
                      <a:pt x="736" y="3772"/>
                      <a:pt x="-26" y="5677"/>
                    </a:cubicBezTo>
                    <a:lnTo>
                      <a:pt x="12356" y="9868"/>
                    </a:lnTo>
                    <a:lnTo>
                      <a:pt x="14357" y="415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任意多边形: 形状 339">
                <a:extLst>
                  <a:ext uri="{FF2B5EF4-FFF2-40B4-BE49-F238E27FC236}">
                    <a16:creationId xmlns:a16="http://schemas.microsoft.com/office/drawing/2014/main" id="{15F21442-9867-36BA-76BD-A32A1CDAB4D6}"/>
                  </a:ext>
                </a:extLst>
              </p:cNvPr>
              <p:cNvSpPr/>
              <p:nvPr/>
            </p:nvSpPr>
            <p:spPr>
              <a:xfrm>
                <a:off x="3009951" y="-739279"/>
                <a:ext cx="14382" cy="11810"/>
              </a:xfrm>
              <a:custGeom>
                <a:avLst/>
                <a:gdLst>
                  <a:gd name="connsiteX0" fmla="*/ 3212 w 14382"/>
                  <a:gd name="connsiteY0" fmla="*/ -38 h 11810"/>
                  <a:gd name="connsiteX1" fmla="*/ -26 w 14382"/>
                  <a:gd name="connsiteY1" fmla="*/ 5201 h 11810"/>
                  <a:gd name="connsiteX2" fmla="*/ 11213 w 14382"/>
                  <a:gd name="connsiteY2" fmla="*/ 11773 h 11810"/>
                  <a:gd name="connsiteX3" fmla="*/ 14357 w 14382"/>
                  <a:gd name="connsiteY3" fmla="*/ 6629 h 1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810">
                    <a:moveTo>
                      <a:pt x="3212" y="-38"/>
                    </a:moveTo>
                    <a:cubicBezTo>
                      <a:pt x="2165" y="1772"/>
                      <a:pt x="1117" y="3486"/>
                      <a:pt x="-26" y="5201"/>
                    </a:cubicBezTo>
                    <a:lnTo>
                      <a:pt x="11213" y="11773"/>
                    </a:lnTo>
                    <a:lnTo>
                      <a:pt x="14357" y="662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任意多边形: 形状 340">
                <a:extLst>
                  <a:ext uri="{FF2B5EF4-FFF2-40B4-BE49-F238E27FC236}">
                    <a16:creationId xmlns:a16="http://schemas.microsoft.com/office/drawing/2014/main" id="{C4AD80DB-0215-70AF-39CA-52CCFB826C9A}"/>
                  </a:ext>
                </a:extLst>
              </p:cNvPr>
              <p:cNvSpPr/>
              <p:nvPr/>
            </p:nvSpPr>
            <p:spPr>
              <a:xfrm>
                <a:off x="2990520" y="-710895"/>
                <a:ext cx="14096" cy="12573"/>
              </a:xfrm>
              <a:custGeom>
                <a:avLst/>
                <a:gdLst>
                  <a:gd name="connsiteX0" fmla="*/ 3593 w 14096"/>
                  <a:gd name="connsiteY0" fmla="*/ -38 h 12573"/>
                  <a:gd name="connsiteX1" fmla="*/ -26 w 14096"/>
                  <a:gd name="connsiteY1" fmla="*/ 4724 h 12573"/>
                  <a:gd name="connsiteX2" fmla="*/ 10451 w 14096"/>
                  <a:gd name="connsiteY2" fmla="*/ 12535 h 12573"/>
                  <a:gd name="connsiteX3" fmla="*/ 14071 w 14096"/>
                  <a:gd name="connsiteY3" fmla="*/ 7677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573">
                    <a:moveTo>
                      <a:pt x="3593" y="-38"/>
                    </a:moveTo>
                    <a:cubicBezTo>
                      <a:pt x="2450" y="1581"/>
                      <a:pt x="1212" y="3200"/>
                      <a:pt x="-26" y="4724"/>
                    </a:cubicBezTo>
                    <a:lnTo>
                      <a:pt x="10451" y="12535"/>
                    </a:lnTo>
                    <a:lnTo>
                      <a:pt x="14071" y="767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任意多边形: 形状 341">
                <a:extLst>
                  <a:ext uri="{FF2B5EF4-FFF2-40B4-BE49-F238E27FC236}">
                    <a16:creationId xmlns:a16="http://schemas.microsoft.com/office/drawing/2014/main" id="{3127FBDE-D80F-B77D-5CF7-D610EE82B9D8}"/>
                  </a:ext>
                </a:extLst>
              </p:cNvPr>
              <p:cNvSpPr/>
              <p:nvPr/>
            </p:nvSpPr>
            <p:spPr>
              <a:xfrm>
                <a:off x="2966708" y="-682891"/>
                <a:ext cx="13620" cy="13239"/>
              </a:xfrm>
              <a:custGeom>
                <a:avLst/>
                <a:gdLst>
                  <a:gd name="connsiteX0" fmla="*/ 13595 w 13620"/>
                  <a:gd name="connsiteY0" fmla="*/ 8725 h 13239"/>
                  <a:gd name="connsiteX1" fmla="*/ 4070 w 13620"/>
                  <a:gd name="connsiteY1" fmla="*/ -38 h 13239"/>
                  <a:gd name="connsiteX2" fmla="*/ -26 w 13620"/>
                  <a:gd name="connsiteY2" fmla="*/ 4343 h 13239"/>
                  <a:gd name="connsiteX3" fmla="*/ 9499 w 13620"/>
                  <a:gd name="connsiteY3" fmla="*/ 13201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13239">
                    <a:moveTo>
                      <a:pt x="13595" y="8725"/>
                    </a:moveTo>
                    <a:lnTo>
                      <a:pt x="4070" y="-38"/>
                    </a:lnTo>
                    <a:cubicBezTo>
                      <a:pt x="2736" y="1391"/>
                      <a:pt x="1403" y="2914"/>
                      <a:pt x="-26" y="4343"/>
                    </a:cubicBezTo>
                    <a:lnTo>
                      <a:pt x="9499" y="13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任意多边形: 形状 342">
                <a:extLst>
                  <a:ext uri="{FF2B5EF4-FFF2-40B4-BE49-F238E27FC236}">
                    <a16:creationId xmlns:a16="http://schemas.microsoft.com/office/drawing/2014/main" id="{2809B431-B02D-CA1E-E959-951A24EF8D8D}"/>
                  </a:ext>
                </a:extLst>
              </p:cNvPr>
              <p:cNvSpPr/>
              <p:nvPr/>
            </p:nvSpPr>
            <p:spPr>
              <a:xfrm>
                <a:off x="3051195" y="-838435"/>
                <a:ext cx="14001" cy="8763"/>
              </a:xfrm>
              <a:custGeom>
                <a:avLst/>
                <a:gdLst>
                  <a:gd name="connsiteX0" fmla="*/ 1212 w 14001"/>
                  <a:gd name="connsiteY0" fmla="*/ -38 h 8763"/>
                  <a:gd name="connsiteX1" fmla="*/ -26 w 14001"/>
                  <a:gd name="connsiteY1" fmla="*/ 5963 h 8763"/>
                  <a:gd name="connsiteX2" fmla="*/ 12642 w 14001"/>
                  <a:gd name="connsiteY2" fmla="*/ 8725 h 8763"/>
                  <a:gd name="connsiteX3" fmla="*/ 13976 w 14001"/>
                  <a:gd name="connsiteY3" fmla="*/ 2819 h 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763">
                    <a:moveTo>
                      <a:pt x="1212" y="-38"/>
                    </a:moveTo>
                    <a:cubicBezTo>
                      <a:pt x="1212" y="1962"/>
                      <a:pt x="450" y="3962"/>
                      <a:pt x="-26" y="5963"/>
                    </a:cubicBezTo>
                    <a:lnTo>
                      <a:pt x="12642" y="8725"/>
                    </a:lnTo>
                    <a:cubicBezTo>
                      <a:pt x="13118" y="6820"/>
                      <a:pt x="13499" y="4820"/>
                      <a:pt x="13976" y="281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任意多边形: 形状 343">
                <a:extLst>
                  <a:ext uri="{FF2B5EF4-FFF2-40B4-BE49-F238E27FC236}">
                    <a16:creationId xmlns:a16="http://schemas.microsoft.com/office/drawing/2014/main" id="{E426E939-4773-7AEB-30B3-66BABE6A3ED8}"/>
                  </a:ext>
                </a:extLst>
              </p:cNvPr>
              <p:cNvSpPr/>
              <p:nvPr/>
            </p:nvSpPr>
            <p:spPr>
              <a:xfrm>
                <a:off x="3044527" y="-1016266"/>
                <a:ext cx="14287" cy="9620"/>
              </a:xfrm>
              <a:custGeom>
                <a:avLst/>
                <a:gdLst>
                  <a:gd name="connsiteX0" fmla="*/ -26 w 14287"/>
                  <a:gd name="connsiteY0" fmla="*/ 3867 h 9620"/>
                  <a:gd name="connsiteX1" fmla="*/ 1879 w 14287"/>
                  <a:gd name="connsiteY1" fmla="*/ 9582 h 9620"/>
                  <a:gd name="connsiteX2" fmla="*/ 14261 w 14287"/>
                  <a:gd name="connsiteY2" fmla="*/ 5772 h 9620"/>
                  <a:gd name="connsiteX3" fmla="*/ 12356 w 14287"/>
                  <a:gd name="connsiteY3" fmla="*/ -38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-26" y="3867"/>
                    </a:moveTo>
                    <a:cubicBezTo>
                      <a:pt x="545" y="5772"/>
                      <a:pt x="1212" y="7677"/>
                      <a:pt x="1879" y="9582"/>
                    </a:cubicBezTo>
                    <a:lnTo>
                      <a:pt x="14261" y="5772"/>
                    </a:lnTo>
                    <a:cubicBezTo>
                      <a:pt x="13690" y="3867"/>
                      <a:pt x="13023" y="1867"/>
                      <a:pt x="12356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任意多边形: 形状 344">
                <a:extLst>
                  <a:ext uri="{FF2B5EF4-FFF2-40B4-BE49-F238E27FC236}">
                    <a16:creationId xmlns:a16="http://schemas.microsoft.com/office/drawing/2014/main" id="{2C469E6F-44EA-52C4-EEAE-FB1F8853D09E}"/>
                  </a:ext>
                </a:extLst>
              </p:cNvPr>
              <p:cNvSpPr/>
              <p:nvPr/>
            </p:nvSpPr>
            <p:spPr>
              <a:xfrm>
                <a:off x="3060339" y="-908919"/>
                <a:ext cx="13049" cy="6095"/>
              </a:xfrm>
              <a:custGeom>
                <a:avLst/>
                <a:gdLst>
                  <a:gd name="connsiteX0" fmla="*/ -26 w 13049"/>
                  <a:gd name="connsiteY0" fmla="*/ -38 h 6095"/>
                  <a:gd name="connsiteX1" fmla="*/ -26 w 13049"/>
                  <a:gd name="connsiteY1" fmla="*/ 6058 h 6095"/>
                  <a:gd name="connsiteX2" fmla="*/ 13023 w 13049"/>
                  <a:gd name="connsiteY2" fmla="*/ 6058 h 6095"/>
                  <a:gd name="connsiteX3" fmla="*/ 13023 w 13049"/>
                  <a:gd name="connsiteY3" fmla="*/ -3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49" h="6095">
                    <a:moveTo>
                      <a:pt x="-26" y="-38"/>
                    </a:moveTo>
                    <a:cubicBezTo>
                      <a:pt x="-26" y="2057"/>
                      <a:pt x="-26" y="4058"/>
                      <a:pt x="-26" y="6058"/>
                    </a:cubicBezTo>
                    <a:lnTo>
                      <a:pt x="13023" y="6058"/>
                    </a:lnTo>
                    <a:cubicBezTo>
                      <a:pt x="13023" y="3962"/>
                      <a:pt x="13023" y="1962"/>
                      <a:pt x="13023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任意多边形: 形状 345">
                <a:extLst>
                  <a:ext uri="{FF2B5EF4-FFF2-40B4-BE49-F238E27FC236}">
                    <a16:creationId xmlns:a16="http://schemas.microsoft.com/office/drawing/2014/main" id="{910AA9F2-85ED-4884-B93E-368DB42E9693}"/>
                  </a:ext>
                </a:extLst>
              </p:cNvPr>
              <p:cNvSpPr/>
              <p:nvPr/>
            </p:nvSpPr>
            <p:spPr>
              <a:xfrm>
                <a:off x="3015762" y="-1083608"/>
                <a:ext cx="14382" cy="11620"/>
              </a:xfrm>
              <a:custGeom>
                <a:avLst/>
                <a:gdLst>
                  <a:gd name="connsiteX0" fmla="*/ -26 w 14382"/>
                  <a:gd name="connsiteY0" fmla="*/ 6343 h 11620"/>
                  <a:gd name="connsiteX1" fmla="*/ 3022 w 14382"/>
                  <a:gd name="connsiteY1" fmla="*/ 11582 h 11620"/>
                  <a:gd name="connsiteX2" fmla="*/ 14357 w 14382"/>
                  <a:gd name="connsiteY2" fmla="*/ 5201 h 11620"/>
                  <a:gd name="connsiteX3" fmla="*/ 11309 w 14382"/>
                  <a:gd name="connsiteY3" fmla="*/ -38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620">
                    <a:moveTo>
                      <a:pt x="-26" y="6343"/>
                    </a:moveTo>
                    <a:lnTo>
                      <a:pt x="3022" y="11582"/>
                    </a:lnTo>
                    <a:lnTo>
                      <a:pt x="14357" y="5201"/>
                    </a:lnTo>
                    <a:lnTo>
                      <a:pt x="11309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任意多边形: 形状 346">
                <a:extLst>
                  <a:ext uri="{FF2B5EF4-FFF2-40B4-BE49-F238E27FC236}">
                    <a16:creationId xmlns:a16="http://schemas.microsoft.com/office/drawing/2014/main" id="{6E454683-9AE3-9C6E-D60B-1709B10A6E92}"/>
                  </a:ext>
                </a:extLst>
              </p:cNvPr>
              <p:cNvSpPr/>
              <p:nvPr/>
            </p:nvSpPr>
            <p:spPr>
              <a:xfrm>
                <a:off x="3031287" y="-1052080"/>
                <a:ext cx="14382" cy="10668"/>
              </a:xfrm>
              <a:custGeom>
                <a:avLst/>
                <a:gdLst>
                  <a:gd name="connsiteX0" fmla="*/ -26 w 14382"/>
                  <a:gd name="connsiteY0" fmla="*/ 5105 h 10668"/>
                  <a:gd name="connsiteX1" fmla="*/ 2450 w 14382"/>
                  <a:gd name="connsiteY1" fmla="*/ 10630 h 10668"/>
                  <a:gd name="connsiteX2" fmla="*/ 14357 w 14382"/>
                  <a:gd name="connsiteY2" fmla="*/ 5486 h 10668"/>
                  <a:gd name="connsiteX3" fmla="*/ 11880 w 14382"/>
                  <a:gd name="connsiteY3" fmla="*/ -38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-26" y="5105"/>
                    </a:moveTo>
                    <a:cubicBezTo>
                      <a:pt x="831" y="6915"/>
                      <a:pt x="1593" y="8725"/>
                      <a:pt x="2450" y="10630"/>
                    </a:cubicBezTo>
                    <a:lnTo>
                      <a:pt x="14357" y="5486"/>
                    </a:lnTo>
                    <a:cubicBezTo>
                      <a:pt x="13595" y="3581"/>
                      <a:pt x="12737" y="1772"/>
                      <a:pt x="1188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任意多边形: 形状 347">
                <a:extLst>
                  <a:ext uri="{FF2B5EF4-FFF2-40B4-BE49-F238E27FC236}">
                    <a16:creationId xmlns:a16="http://schemas.microsoft.com/office/drawing/2014/main" id="{03C47BB3-B74F-8744-65AD-2488410F0241}"/>
                  </a:ext>
                </a:extLst>
              </p:cNvPr>
              <p:cNvSpPr/>
              <p:nvPr/>
            </p:nvSpPr>
            <p:spPr>
              <a:xfrm>
                <a:off x="3053195" y="-982071"/>
                <a:ext cx="14001" cy="8572"/>
              </a:xfrm>
              <a:custGeom>
                <a:avLst/>
                <a:gdLst>
                  <a:gd name="connsiteX0" fmla="*/ -26 w 14001"/>
                  <a:gd name="connsiteY0" fmla="*/ 2533 h 8572"/>
                  <a:gd name="connsiteX1" fmla="*/ 1212 w 14001"/>
                  <a:gd name="connsiteY1" fmla="*/ 8534 h 8572"/>
                  <a:gd name="connsiteX2" fmla="*/ 13976 w 14001"/>
                  <a:gd name="connsiteY2" fmla="*/ 5962 h 8572"/>
                  <a:gd name="connsiteX3" fmla="*/ 12737 w 14001"/>
                  <a:gd name="connsiteY3" fmla="*/ -3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-26" y="2533"/>
                    </a:moveTo>
                    <a:cubicBezTo>
                      <a:pt x="-26" y="4534"/>
                      <a:pt x="831" y="6534"/>
                      <a:pt x="1212" y="8534"/>
                    </a:cubicBezTo>
                    <a:lnTo>
                      <a:pt x="13976" y="5962"/>
                    </a:lnTo>
                    <a:cubicBezTo>
                      <a:pt x="13976" y="3962"/>
                      <a:pt x="13214" y="1962"/>
                      <a:pt x="12737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任意多边形: 形状 348">
                <a:extLst>
                  <a:ext uri="{FF2B5EF4-FFF2-40B4-BE49-F238E27FC236}">
                    <a16:creationId xmlns:a16="http://schemas.microsoft.com/office/drawing/2014/main" id="{A3016DDF-EA33-D8FC-BD67-9E50CB314B36}"/>
                  </a:ext>
                </a:extLst>
              </p:cNvPr>
              <p:cNvSpPr/>
              <p:nvPr/>
            </p:nvSpPr>
            <p:spPr>
              <a:xfrm>
                <a:off x="3059196" y="-944067"/>
                <a:ext cx="12954" cy="7239"/>
              </a:xfrm>
              <a:custGeom>
                <a:avLst/>
                <a:gdLst>
                  <a:gd name="connsiteX0" fmla="*/ -26 w 12954"/>
                  <a:gd name="connsiteY0" fmla="*/ 1105 h 7239"/>
                  <a:gd name="connsiteX1" fmla="*/ -26 w 12954"/>
                  <a:gd name="connsiteY1" fmla="*/ 7201 h 7239"/>
                  <a:gd name="connsiteX2" fmla="*/ 12928 w 12954"/>
                  <a:gd name="connsiteY2" fmla="*/ 5962 h 7239"/>
                  <a:gd name="connsiteX3" fmla="*/ 12928 w 12954"/>
                  <a:gd name="connsiteY3" fmla="*/ -38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54" h="7239">
                    <a:moveTo>
                      <a:pt x="-26" y="1105"/>
                    </a:moveTo>
                    <a:cubicBezTo>
                      <a:pt x="-26" y="3105"/>
                      <a:pt x="-26" y="5201"/>
                      <a:pt x="-26" y="7201"/>
                    </a:cubicBezTo>
                    <a:lnTo>
                      <a:pt x="12928" y="5962"/>
                    </a:lnTo>
                    <a:cubicBezTo>
                      <a:pt x="12928" y="3962"/>
                      <a:pt x="12928" y="1962"/>
                      <a:pt x="12928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任意多边形: 形状 349">
                <a:extLst>
                  <a:ext uri="{FF2B5EF4-FFF2-40B4-BE49-F238E27FC236}">
                    <a16:creationId xmlns:a16="http://schemas.microsoft.com/office/drawing/2014/main" id="{C39ACE6E-838E-4A65-0C01-9570BC79DE9A}"/>
                  </a:ext>
                </a:extLst>
              </p:cNvPr>
              <p:cNvSpPr/>
              <p:nvPr/>
            </p:nvSpPr>
            <p:spPr>
              <a:xfrm>
                <a:off x="3057386" y="-871962"/>
                <a:ext cx="13620" cy="7524"/>
              </a:xfrm>
              <a:custGeom>
                <a:avLst/>
                <a:gdLst>
                  <a:gd name="connsiteX0" fmla="*/ 736 w 13620"/>
                  <a:gd name="connsiteY0" fmla="*/ -38 h 7524"/>
                  <a:gd name="connsiteX1" fmla="*/ -26 w 13620"/>
                  <a:gd name="connsiteY1" fmla="*/ 5962 h 7524"/>
                  <a:gd name="connsiteX2" fmla="*/ 12928 w 13620"/>
                  <a:gd name="connsiteY2" fmla="*/ 7487 h 7524"/>
                  <a:gd name="connsiteX3" fmla="*/ 13595 w 13620"/>
                  <a:gd name="connsiteY3" fmla="*/ 1486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736" y="-38"/>
                    </a:moveTo>
                    <a:cubicBezTo>
                      <a:pt x="736" y="1962"/>
                      <a:pt x="736" y="3962"/>
                      <a:pt x="-26" y="5962"/>
                    </a:cubicBezTo>
                    <a:lnTo>
                      <a:pt x="12928" y="7487"/>
                    </a:lnTo>
                    <a:cubicBezTo>
                      <a:pt x="12928" y="5486"/>
                      <a:pt x="12928" y="3486"/>
                      <a:pt x="13595" y="1486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任意多边形: 形状 350">
                <a:extLst>
                  <a:ext uri="{FF2B5EF4-FFF2-40B4-BE49-F238E27FC236}">
                    <a16:creationId xmlns:a16="http://schemas.microsoft.com/office/drawing/2014/main" id="{11EDCAD1-53BD-9DEE-265B-9391383C73DC}"/>
                  </a:ext>
                </a:extLst>
              </p:cNvPr>
              <p:cNvSpPr/>
              <p:nvPr/>
            </p:nvSpPr>
            <p:spPr>
              <a:xfrm>
                <a:off x="2607520" y="-597166"/>
                <a:ext cx="9905" cy="14478"/>
              </a:xfrm>
              <a:custGeom>
                <a:avLst/>
                <a:gdLst>
                  <a:gd name="connsiteX0" fmla="*/ 9880 w 9905"/>
                  <a:gd name="connsiteY0" fmla="*/ 2057 h 14478"/>
                  <a:gd name="connsiteX1" fmla="*/ 4165 w 9905"/>
                  <a:gd name="connsiteY1" fmla="*/ -38 h 14478"/>
                  <a:gd name="connsiteX2" fmla="*/ -26 w 9905"/>
                  <a:gd name="connsiteY2" fmla="*/ 12344 h 14478"/>
                  <a:gd name="connsiteX3" fmla="*/ 5689 w 9905"/>
                  <a:gd name="connsiteY3" fmla="*/ 14440 h 14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5" h="14478">
                    <a:moveTo>
                      <a:pt x="9880" y="2057"/>
                    </a:moveTo>
                    <a:lnTo>
                      <a:pt x="4165" y="-38"/>
                    </a:lnTo>
                    <a:lnTo>
                      <a:pt x="-26" y="12344"/>
                    </a:lnTo>
                    <a:lnTo>
                      <a:pt x="5689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任意多边形: 形状 351">
                <a:extLst>
                  <a:ext uri="{FF2B5EF4-FFF2-40B4-BE49-F238E27FC236}">
                    <a16:creationId xmlns:a16="http://schemas.microsoft.com/office/drawing/2014/main" id="{0D74A265-F6DF-C426-30DB-BE090F864A1C}"/>
                  </a:ext>
                </a:extLst>
              </p:cNvPr>
              <p:cNvSpPr/>
              <p:nvPr/>
            </p:nvSpPr>
            <p:spPr>
              <a:xfrm>
                <a:off x="2677433" y="-580117"/>
                <a:ext cx="7524" cy="13716"/>
              </a:xfrm>
              <a:custGeom>
                <a:avLst/>
                <a:gdLst>
                  <a:gd name="connsiteX0" fmla="*/ 7499 w 7524"/>
                  <a:gd name="connsiteY0" fmla="*/ 724 h 13716"/>
                  <a:gd name="connsiteX1" fmla="*/ 1498 w 7524"/>
                  <a:gd name="connsiteY1" fmla="*/ -38 h 13716"/>
                  <a:gd name="connsiteX2" fmla="*/ -26 w 7524"/>
                  <a:gd name="connsiteY2" fmla="*/ 12916 h 13716"/>
                  <a:gd name="connsiteX3" fmla="*/ 5975 w 7524"/>
                  <a:gd name="connsiteY3" fmla="*/ 13678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6">
                    <a:moveTo>
                      <a:pt x="7499" y="724"/>
                    </a:moveTo>
                    <a:cubicBezTo>
                      <a:pt x="5498" y="724"/>
                      <a:pt x="3498" y="724"/>
                      <a:pt x="1498" y="-38"/>
                    </a:cubicBezTo>
                    <a:lnTo>
                      <a:pt x="-26" y="12916"/>
                    </a:lnTo>
                    <a:lnTo>
                      <a:pt x="5975" y="1367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任意多边形: 形状 352">
                <a:extLst>
                  <a:ext uri="{FF2B5EF4-FFF2-40B4-BE49-F238E27FC236}">
                    <a16:creationId xmlns:a16="http://schemas.microsoft.com/office/drawing/2014/main" id="{57338796-E945-9426-2036-F474F0BB3262}"/>
                  </a:ext>
                </a:extLst>
              </p:cNvPr>
              <p:cNvSpPr/>
              <p:nvPr/>
            </p:nvSpPr>
            <p:spPr>
              <a:xfrm>
                <a:off x="2574373" y="-610596"/>
                <a:ext cx="10953" cy="14477"/>
              </a:xfrm>
              <a:custGeom>
                <a:avLst/>
                <a:gdLst>
                  <a:gd name="connsiteX0" fmla="*/ 10928 w 10953"/>
                  <a:gd name="connsiteY0" fmla="*/ 2629 h 14477"/>
                  <a:gd name="connsiteX1" fmla="*/ 5498 w 10953"/>
                  <a:gd name="connsiteY1" fmla="*/ -38 h 14477"/>
                  <a:gd name="connsiteX2" fmla="*/ -26 w 10953"/>
                  <a:gd name="connsiteY2" fmla="*/ 11773 h 14477"/>
                  <a:gd name="connsiteX3" fmla="*/ 5498 w 10953"/>
                  <a:gd name="connsiteY3" fmla="*/ 14440 h 1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53" h="14477">
                    <a:moveTo>
                      <a:pt x="10928" y="2629"/>
                    </a:moveTo>
                    <a:lnTo>
                      <a:pt x="5498" y="-38"/>
                    </a:lnTo>
                    <a:lnTo>
                      <a:pt x="-26" y="11773"/>
                    </a:lnTo>
                    <a:lnTo>
                      <a:pt x="5498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任意多边形: 形状 353">
                <a:extLst>
                  <a:ext uri="{FF2B5EF4-FFF2-40B4-BE49-F238E27FC236}">
                    <a16:creationId xmlns:a16="http://schemas.microsoft.com/office/drawing/2014/main" id="{FE620196-7AB2-1680-CD60-EED85B73864C}"/>
                  </a:ext>
                </a:extLst>
              </p:cNvPr>
              <p:cNvSpPr/>
              <p:nvPr/>
            </p:nvSpPr>
            <p:spPr>
              <a:xfrm>
                <a:off x="2641429" y="-586975"/>
                <a:ext cx="8762" cy="14192"/>
              </a:xfrm>
              <a:custGeom>
                <a:avLst/>
                <a:gdLst>
                  <a:gd name="connsiteX0" fmla="*/ 8737 w 8762"/>
                  <a:gd name="connsiteY0" fmla="*/ 1391 h 14192"/>
                  <a:gd name="connsiteX1" fmla="*/ 2831 w 8762"/>
                  <a:gd name="connsiteY1" fmla="*/ -38 h 14192"/>
                  <a:gd name="connsiteX2" fmla="*/ -26 w 8762"/>
                  <a:gd name="connsiteY2" fmla="*/ 12630 h 14192"/>
                  <a:gd name="connsiteX3" fmla="*/ 5784 w 8762"/>
                  <a:gd name="connsiteY3" fmla="*/ 14154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14192">
                    <a:moveTo>
                      <a:pt x="8737" y="1391"/>
                    </a:moveTo>
                    <a:cubicBezTo>
                      <a:pt x="6737" y="1391"/>
                      <a:pt x="4832" y="438"/>
                      <a:pt x="2831" y="-38"/>
                    </a:cubicBezTo>
                    <a:lnTo>
                      <a:pt x="-26" y="12630"/>
                    </a:lnTo>
                    <a:lnTo>
                      <a:pt x="5784" y="14154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5" name="任意多边形: 形状 354">
                <a:extLst>
                  <a:ext uri="{FF2B5EF4-FFF2-40B4-BE49-F238E27FC236}">
                    <a16:creationId xmlns:a16="http://schemas.microsoft.com/office/drawing/2014/main" id="{83632E14-5F9A-9893-0A8E-9D03796A79CB}"/>
                  </a:ext>
                </a:extLst>
              </p:cNvPr>
              <p:cNvSpPr/>
              <p:nvPr/>
            </p:nvSpPr>
            <p:spPr>
              <a:xfrm>
                <a:off x="2543417" y="-626789"/>
                <a:ext cx="11811" cy="14382"/>
              </a:xfrm>
              <a:custGeom>
                <a:avLst/>
                <a:gdLst>
                  <a:gd name="connsiteX0" fmla="*/ 11785 w 11811"/>
                  <a:gd name="connsiteY0" fmla="*/ 3105 h 14382"/>
                  <a:gd name="connsiteX1" fmla="*/ 6546 w 11811"/>
                  <a:gd name="connsiteY1" fmla="*/ -38 h 14382"/>
                  <a:gd name="connsiteX2" fmla="*/ -26 w 11811"/>
                  <a:gd name="connsiteY2" fmla="*/ 11106 h 14382"/>
                  <a:gd name="connsiteX3" fmla="*/ 5117 w 11811"/>
                  <a:gd name="connsiteY3" fmla="*/ 14345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" h="14382">
                    <a:moveTo>
                      <a:pt x="11785" y="3105"/>
                    </a:moveTo>
                    <a:lnTo>
                      <a:pt x="6546" y="-38"/>
                    </a:lnTo>
                    <a:lnTo>
                      <a:pt x="-26" y="11106"/>
                    </a:lnTo>
                    <a:lnTo>
                      <a:pt x="5117" y="1434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任意多边形: 形状 355">
                <a:extLst>
                  <a:ext uri="{FF2B5EF4-FFF2-40B4-BE49-F238E27FC236}">
                    <a16:creationId xmlns:a16="http://schemas.microsoft.com/office/drawing/2014/main" id="{AF616792-9D95-30C4-ED55-1887D0BECA87}"/>
                  </a:ext>
                </a:extLst>
              </p:cNvPr>
              <p:cNvSpPr/>
              <p:nvPr/>
            </p:nvSpPr>
            <p:spPr>
              <a:xfrm>
                <a:off x="2486743" y="-669461"/>
                <a:ext cx="13334" cy="13620"/>
              </a:xfrm>
              <a:custGeom>
                <a:avLst/>
                <a:gdLst>
                  <a:gd name="connsiteX0" fmla="*/ 13309 w 13334"/>
                  <a:gd name="connsiteY0" fmla="*/ 4153 h 13620"/>
                  <a:gd name="connsiteX1" fmla="*/ 8832 w 13334"/>
                  <a:gd name="connsiteY1" fmla="*/ -38 h 13620"/>
                  <a:gd name="connsiteX2" fmla="*/ -26 w 13334"/>
                  <a:gd name="connsiteY2" fmla="*/ 9487 h 13620"/>
                  <a:gd name="connsiteX3" fmla="*/ 4451 w 13334"/>
                  <a:gd name="connsiteY3" fmla="*/ 13583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4" h="13620">
                    <a:moveTo>
                      <a:pt x="13309" y="4153"/>
                    </a:moveTo>
                    <a:lnTo>
                      <a:pt x="8832" y="-38"/>
                    </a:lnTo>
                    <a:lnTo>
                      <a:pt x="-26" y="9487"/>
                    </a:lnTo>
                    <a:lnTo>
                      <a:pt x="4451" y="1358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任意多边形: 形状 356">
                <a:extLst>
                  <a:ext uri="{FF2B5EF4-FFF2-40B4-BE49-F238E27FC236}">
                    <a16:creationId xmlns:a16="http://schemas.microsoft.com/office/drawing/2014/main" id="{3CB648F1-D38D-2B1E-F577-11C3A41A7514}"/>
                  </a:ext>
                </a:extLst>
              </p:cNvPr>
              <p:cNvSpPr/>
              <p:nvPr/>
            </p:nvSpPr>
            <p:spPr>
              <a:xfrm>
                <a:off x="2513223" y="-647077"/>
                <a:ext cx="12572" cy="14096"/>
              </a:xfrm>
              <a:custGeom>
                <a:avLst/>
                <a:gdLst>
                  <a:gd name="connsiteX0" fmla="*/ 12547 w 12572"/>
                  <a:gd name="connsiteY0" fmla="*/ 3581 h 14096"/>
                  <a:gd name="connsiteX1" fmla="*/ 7784 w 12572"/>
                  <a:gd name="connsiteY1" fmla="*/ -38 h 14096"/>
                  <a:gd name="connsiteX2" fmla="*/ -26 w 12572"/>
                  <a:gd name="connsiteY2" fmla="*/ 10344 h 14096"/>
                  <a:gd name="connsiteX3" fmla="*/ 4832 w 12572"/>
                  <a:gd name="connsiteY3" fmla="*/ 1405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2" h="14096">
                    <a:moveTo>
                      <a:pt x="12547" y="3581"/>
                    </a:moveTo>
                    <a:lnTo>
                      <a:pt x="7784" y="-38"/>
                    </a:lnTo>
                    <a:lnTo>
                      <a:pt x="-26" y="10344"/>
                    </a:lnTo>
                    <a:lnTo>
                      <a:pt x="4832" y="1405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任意多边形: 形状 357">
                <a:extLst>
                  <a:ext uri="{FF2B5EF4-FFF2-40B4-BE49-F238E27FC236}">
                    <a16:creationId xmlns:a16="http://schemas.microsoft.com/office/drawing/2014/main" id="{47A8B328-6535-043E-CBBC-8BB7A610FC55}"/>
                  </a:ext>
                </a:extLst>
              </p:cNvPr>
              <p:cNvSpPr/>
              <p:nvPr/>
            </p:nvSpPr>
            <p:spPr>
              <a:xfrm>
                <a:off x="2884126" y="-619074"/>
                <a:ext cx="11715" cy="14287"/>
              </a:xfrm>
              <a:custGeom>
                <a:avLst/>
                <a:gdLst>
                  <a:gd name="connsiteX0" fmla="*/ 5213 w 11715"/>
                  <a:gd name="connsiteY0" fmla="*/ -38 h 14287"/>
                  <a:gd name="connsiteX1" fmla="*/ -26 w 11715"/>
                  <a:gd name="connsiteY1" fmla="*/ 2914 h 14287"/>
                  <a:gd name="connsiteX2" fmla="*/ 6356 w 11715"/>
                  <a:gd name="connsiteY2" fmla="*/ 14249 h 14287"/>
                  <a:gd name="connsiteX3" fmla="*/ 11690 w 11715"/>
                  <a:gd name="connsiteY3" fmla="*/ 11201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5213" y="-38"/>
                    </a:moveTo>
                    <a:lnTo>
                      <a:pt x="-26" y="2914"/>
                    </a:lnTo>
                    <a:lnTo>
                      <a:pt x="6356" y="14249"/>
                    </a:lnTo>
                    <a:lnTo>
                      <a:pt x="11690" y="11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任意多边形: 形状 358">
                <a:extLst>
                  <a:ext uri="{FF2B5EF4-FFF2-40B4-BE49-F238E27FC236}">
                    <a16:creationId xmlns:a16="http://schemas.microsoft.com/office/drawing/2014/main" id="{63C085FC-EE81-073C-1823-D7A398951A30}"/>
                  </a:ext>
                </a:extLst>
              </p:cNvPr>
              <p:cNvSpPr/>
              <p:nvPr/>
            </p:nvSpPr>
            <p:spPr>
              <a:xfrm>
                <a:off x="2913273" y="-637267"/>
                <a:ext cx="12477" cy="14097"/>
              </a:xfrm>
              <a:custGeom>
                <a:avLst/>
                <a:gdLst>
                  <a:gd name="connsiteX0" fmla="*/ 4927 w 12477"/>
                  <a:gd name="connsiteY0" fmla="*/ -38 h 14097"/>
                  <a:gd name="connsiteX1" fmla="*/ -26 w 12477"/>
                  <a:gd name="connsiteY1" fmla="*/ 3486 h 14097"/>
                  <a:gd name="connsiteX2" fmla="*/ 7499 w 12477"/>
                  <a:gd name="connsiteY2" fmla="*/ 14059 h 14097"/>
                  <a:gd name="connsiteX3" fmla="*/ 12452 w 12477"/>
                  <a:gd name="connsiteY3" fmla="*/ 10535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7">
                    <a:moveTo>
                      <a:pt x="4927" y="-38"/>
                    </a:moveTo>
                    <a:lnTo>
                      <a:pt x="-26" y="3486"/>
                    </a:lnTo>
                    <a:lnTo>
                      <a:pt x="7499" y="14059"/>
                    </a:lnTo>
                    <a:lnTo>
                      <a:pt x="12452" y="1053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任意多边形: 形状 359">
                <a:extLst>
                  <a:ext uri="{FF2B5EF4-FFF2-40B4-BE49-F238E27FC236}">
                    <a16:creationId xmlns:a16="http://schemas.microsoft.com/office/drawing/2014/main" id="{BA743CE5-1280-168B-1A62-A7B71AAECFE2}"/>
                  </a:ext>
                </a:extLst>
              </p:cNvPr>
              <p:cNvSpPr/>
              <p:nvPr/>
            </p:nvSpPr>
            <p:spPr>
              <a:xfrm>
                <a:off x="2941657" y="-659269"/>
                <a:ext cx="13144" cy="13525"/>
              </a:xfrm>
              <a:custGeom>
                <a:avLst/>
                <a:gdLst>
                  <a:gd name="connsiteX0" fmla="*/ 4546 w 13144"/>
                  <a:gd name="connsiteY0" fmla="*/ -38 h 13525"/>
                  <a:gd name="connsiteX1" fmla="*/ -26 w 13144"/>
                  <a:gd name="connsiteY1" fmla="*/ 3962 h 13525"/>
                  <a:gd name="connsiteX2" fmla="*/ 8546 w 13144"/>
                  <a:gd name="connsiteY2" fmla="*/ 13487 h 13525"/>
                  <a:gd name="connsiteX3" fmla="*/ 13118 w 13144"/>
                  <a:gd name="connsiteY3" fmla="*/ 9487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4546" y="-38"/>
                    </a:moveTo>
                    <a:lnTo>
                      <a:pt x="-26" y="3962"/>
                    </a:lnTo>
                    <a:lnTo>
                      <a:pt x="8546" y="13487"/>
                    </a:lnTo>
                    <a:lnTo>
                      <a:pt x="13118" y="948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任意多边形: 形状 360">
                <a:extLst>
                  <a:ext uri="{FF2B5EF4-FFF2-40B4-BE49-F238E27FC236}">
                    <a16:creationId xmlns:a16="http://schemas.microsoft.com/office/drawing/2014/main" id="{3D47A1ED-4F5B-1CE1-9D07-F76639F1AE09}"/>
                  </a:ext>
                </a:extLst>
              </p:cNvPr>
              <p:cNvSpPr/>
              <p:nvPr/>
            </p:nvSpPr>
            <p:spPr>
              <a:xfrm>
                <a:off x="2712962" y="-576783"/>
                <a:ext cx="6095" cy="13049"/>
              </a:xfrm>
              <a:custGeom>
                <a:avLst/>
                <a:gdLst>
                  <a:gd name="connsiteX0" fmla="*/ 5975 w 6095"/>
                  <a:gd name="connsiteY0" fmla="*/ -38 h 13049"/>
                  <a:gd name="connsiteX1" fmla="*/ -26 w 6095"/>
                  <a:gd name="connsiteY1" fmla="*/ -38 h 13049"/>
                  <a:gd name="connsiteX2" fmla="*/ -26 w 6095"/>
                  <a:gd name="connsiteY2" fmla="*/ 13011 h 13049"/>
                  <a:gd name="connsiteX3" fmla="*/ 6070 w 6095"/>
                  <a:gd name="connsiteY3" fmla="*/ 13011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049">
                    <a:moveTo>
                      <a:pt x="5975" y="-38"/>
                    </a:moveTo>
                    <a:lnTo>
                      <a:pt x="-26" y="-38"/>
                    </a:lnTo>
                    <a:lnTo>
                      <a:pt x="-26" y="13011"/>
                    </a:lnTo>
                    <a:lnTo>
                      <a:pt x="6070" y="1301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任意多边形: 形状 361">
                <a:extLst>
                  <a:ext uri="{FF2B5EF4-FFF2-40B4-BE49-F238E27FC236}">
                    <a16:creationId xmlns:a16="http://schemas.microsoft.com/office/drawing/2014/main" id="{326189E7-4218-E073-5280-086EE7D08B30}"/>
                  </a:ext>
                </a:extLst>
              </p:cNvPr>
              <p:cNvSpPr/>
              <p:nvPr/>
            </p:nvSpPr>
            <p:spPr>
              <a:xfrm>
                <a:off x="2849646" y="-602405"/>
                <a:ext cx="10668" cy="14192"/>
              </a:xfrm>
              <a:custGeom>
                <a:avLst/>
                <a:gdLst>
                  <a:gd name="connsiteX0" fmla="*/ 5594 w 10668"/>
                  <a:gd name="connsiteY0" fmla="*/ -38 h 14192"/>
                  <a:gd name="connsiteX1" fmla="*/ -26 w 10668"/>
                  <a:gd name="connsiteY1" fmla="*/ 2248 h 14192"/>
                  <a:gd name="connsiteX2" fmla="*/ 5022 w 10668"/>
                  <a:gd name="connsiteY2" fmla="*/ 14154 h 14192"/>
                  <a:gd name="connsiteX3" fmla="*/ 10642 w 10668"/>
                  <a:gd name="connsiteY3" fmla="*/ 11963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14192">
                    <a:moveTo>
                      <a:pt x="5594" y="-38"/>
                    </a:moveTo>
                    <a:lnTo>
                      <a:pt x="-26" y="2248"/>
                    </a:lnTo>
                    <a:lnTo>
                      <a:pt x="5022" y="14154"/>
                    </a:lnTo>
                    <a:lnTo>
                      <a:pt x="10642" y="1196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任意多边形: 形状 362">
                <a:extLst>
                  <a:ext uri="{FF2B5EF4-FFF2-40B4-BE49-F238E27FC236}">
                    <a16:creationId xmlns:a16="http://schemas.microsoft.com/office/drawing/2014/main" id="{B5392501-0160-112C-F0D3-424D43F63375}"/>
                  </a:ext>
                </a:extLst>
              </p:cNvPr>
              <p:cNvSpPr/>
              <p:nvPr/>
            </p:nvSpPr>
            <p:spPr>
              <a:xfrm>
                <a:off x="2748395" y="-577831"/>
                <a:ext cx="7238" cy="12954"/>
              </a:xfrm>
              <a:custGeom>
                <a:avLst/>
                <a:gdLst>
                  <a:gd name="connsiteX0" fmla="*/ 5975 w 7238"/>
                  <a:gd name="connsiteY0" fmla="*/ -38 h 12954"/>
                  <a:gd name="connsiteX1" fmla="*/ -26 w 7238"/>
                  <a:gd name="connsiteY1" fmla="*/ -38 h 12954"/>
                  <a:gd name="connsiteX2" fmla="*/ 1117 w 7238"/>
                  <a:gd name="connsiteY2" fmla="*/ 12916 h 12954"/>
                  <a:gd name="connsiteX3" fmla="*/ 7213 w 7238"/>
                  <a:gd name="connsiteY3" fmla="*/ 12916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" h="12954">
                    <a:moveTo>
                      <a:pt x="5975" y="-38"/>
                    </a:moveTo>
                    <a:lnTo>
                      <a:pt x="-26" y="-38"/>
                    </a:lnTo>
                    <a:lnTo>
                      <a:pt x="1117" y="12916"/>
                    </a:lnTo>
                    <a:lnTo>
                      <a:pt x="7213" y="1291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任意多边形: 形状 363">
                <a:extLst>
                  <a:ext uri="{FF2B5EF4-FFF2-40B4-BE49-F238E27FC236}">
                    <a16:creationId xmlns:a16="http://schemas.microsoft.com/office/drawing/2014/main" id="{B0C14391-EF28-CE12-2F74-33F1C67BCF98}"/>
                  </a:ext>
                </a:extLst>
              </p:cNvPr>
              <p:cNvSpPr/>
              <p:nvPr/>
            </p:nvSpPr>
            <p:spPr>
              <a:xfrm>
                <a:off x="2385778" y="-847864"/>
                <a:ext cx="14001" cy="8572"/>
              </a:xfrm>
              <a:custGeom>
                <a:avLst/>
                <a:gdLst>
                  <a:gd name="connsiteX0" fmla="*/ 13976 w 14001"/>
                  <a:gd name="connsiteY0" fmla="*/ 5962 h 8572"/>
                  <a:gd name="connsiteX1" fmla="*/ 12737 w 14001"/>
                  <a:gd name="connsiteY1" fmla="*/ -38 h 8572"/>
                  <a:gd name="connsiteX2" fmla="*/ -26 w 14001"/>
                  <a:gd name="connsiteY2" fmla="*/ 2534 h 8572"/>
                  <a:gd name="connsiteX3" fmla="*/ 1212 w 14001"/>
                  <a:gd name="connsiteY3" fmla="*/ 8534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13976" y="5962"/>
                    </a:moveTo>
                    <a:cubicBezTo>
                      <a:pt x="13499" y="3962"/>
                      <a:pt x="13118" y="1962"/>
                      <a:pt x="12737" y="-38"/>
                    </a:cubicBezTo>
                    <a:lnTo>
                      <a:pt x="-26" y="2534"/>
                    </a:lnTo>
                    <a:cubicBezTo>
                      <a:pt x="-26" y="4534"/>
                      <a:pt x="736" y="6534"/>
                      <a:pt x="1212" y="8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任意多边形: 形状 364">
                <a:extLst>
                  <a:ext uri="{FF2B5EF4-FFF2-40B4-BE49-F238E27FC236}">
                    <a16:creationId xmlns:a16="http://schemas.microsoft.com/office/drawing/2014/main" id="{6E6C3BF6-8628-AEF9-3143-0E8793717D38}"/>
                  </a:ext>
                </a:extLst>
              </p:cNvPr>
              <p:cNvSpPr/>
              <p:nvPr/>
            </p:nvSpPr>
            <p:spPr>
              <a:xfrm>
                <a:off x="2403304" y="-1048080"/>
                <a:ext cx="14192" cy="10763"/>
              </a:xfrm>
              <a:custGeom>
                <a:avLst/>
                <a:gdLst>
                  <a:gd name="connsiteX0" fmla="*/ 11975 w 14192"/>
                  <a:gd name="connsiteY0" fmla="*/ 10725 h 10763"/>
                  <a:gd name="connsiteX1" fmla="*/ 14166 w 14192"/>
                  <a:gd name="connsiteY1" fmla="*/ 5105 h 10763"/>
                  <a:gd name="connsiteX2" fmla="*/ 2260 w 14192"/>
                  <a:gd name="connsiteY2" fmla="*/ -38 h 10763"/>
                  <a:gd name="connsiteX3" fmla="*/ -26 w 14192"/>
                  <a:gd name="connsiteY3" fmla="*/ 5581 h 1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92" h="10763">
                    <a:moveTo>
                      <a:pt x="11975" y="10725"/>
                    </a:moveTo>
                    <a:cubicBezTo>
                      <a:pt x="12737" y="8820"/>
                      <a:pt x="13404" y="6915"/>
                      <a:pt x="14166" y="5105"/>
                    </a:cubicBezTo>
                    <a:lnTo>
                      <a:pt x="2260" y="-38"/>
                    </a:lnTo>
                    <a:cubicBezTo>
                      <a:pt x="1403" y="1771"/>
                      <a:pt x="736" y="3676"/>
                      <a:pt x="-26" y="558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任意多边形: 形状 365">
                <a:extLst>
                  <a:ext uri="{FF2B5EF4-FFF2-40B4-BE49-F238E27FC236}">
                    <a16:creationId xmlns:a16="http://schemas.microsoft.com/office/drawing/2014/main" id="{49AE939E-E385-D02B-285D-439A56DD64FA}"/>
                  </a:ext>
                </a:extLst>
              </p:cNvPr>
              <p:cNvSpPr/>
              <p:nvPr/>
            </p:nvSpPr>
            <p:spPr>
              <a:xfrm>
                <a:off x="2418830" y="-1080846"/>
                <a:ext cx="14573" cy="11906"/>
              </a:xfrm>
              <a:custGeom>
                <a:avLst/>
                <a:gdLst>
                  <a:gd name="connsiteX0" fmla="*/ 11690 w 14573"/>
                  <a:gd name="connsiteY0" fmla="*/ 11868 h 11906"/>
                  <a:gd name="connsiteX1" fmla="*/ 14547 w 14573"/>
                  <a:gd name="connsiteY1" fmla="*/ 6534 h 11906"/>
                  <a:gd name="connsiteX2" fmla="*/ 2831 w 14573"/>
                  <a:gd name="connsiteY2" fmla="*/ -38 h 11906"/>
                  <a:gd name="connsiteX3" fmla="*/ -26 w 14573"/>
                  <a:gd name="connsiteY3" fmla="*/ 5296 h 1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73" h="11906">
                    <a:moveTo>
                      <a:pt x="11690" y="11868"/>
                    </a:moveTo>
                    <a:lnTo>
                      <a:pt x="14547" y="6534"/>
                    </a:lnTo>
                    <a:lnTo>
                      <a:pt x="2831" y="-38"/>
                    </a:lnTo>
                    <a:lnTo>
                      <a:pt x="-26" y="529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任意多边形: 形状 366">
                <a:extLst>
                  <a:ext uri="{FF2B5EF4-FFF2-40B4-BE49-F238E27FC236}">
                    <a16:creationId xmlns:a16="http://schemas.microsoft.com/office/drawing/2014/main" id="{BCC7D81F-CEF8-1D2B-59DC-206BAD9CBAFE}"/>
                  </a:ext>
                </a:extLst>
              </p:cNvPr>
              <p:cNvSpPr/>
              <p:nvPr/>
            </p:nvSpPr>
            <p:spPr>
              <a:xfrm>
                <a:off x="2381492" y="-952354"/>
                <a:ext cx="13620" cy="7524"/>
              </a:xfrm>
              <a:custGeom>
                <a:avLst/>
                <a:gdLst>
                  <a:gd name="connsiteX0" fmla="*/ 12928 w 13620"/>
                  <a:gd name="connsiteY0" fmla="*/ 7487 h 7524"/>
                  <a:gd name="connsiteX1" fmla="*/ 13595 w 13620"/>
                  <a:gd name="connsiteY1" fmla="*/ 1486 h 7524"/>
                  <a:gd name="connsiteX2" fmla="*/ 736 w 13620"/>
                  <a:gd name="connsiteY2" fmla="*/ -38 h 7524"/>
                  <a:gd name="connsiteX3" fmla="*/ -26 w 13620"/>
                  <a:gd name="connsiteY3" fmla="*/ 5963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12928" y="7487"/>
                    </a:moveTo>
                    <a:cubicBezTo>
                      <a:pt x="12928" y="5486"/>
                      <a:pt x="12928" y="3486"/>
                      <a:pt x="13595" y="1486"/>
                    </a:cubicBezTo>
                    <a:lnTo>
                      <a:pt x="736" y="-38"/>
                    </a:lnTo>
                    <a:cubicBezTo>
                      <a:pt x="736" y="1962"/>
                      <a:pt x="736" y="3962"/>
                      <a:pt x="-26" y="5963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任意多边形: 形状 367">
                <a:extLst>
                  <a:ext uri="{FF2B5EF4-FFF2-40B4-BE49-F238E27FC236}">
                    <a16:creationId xmlns:a16="http://schemas.microsoft.com/office/drawing/2014/main" id="{0850267B-C06C-40EE-4510-39252B033CAF}"/>
                  </a:ext>
                </a:extLst>
              </p:cNvPr>
              <p:cNvSpPr/>
              <p:nvPr/>
            </p:nvSpPr>
            <p:spPr>
              <a:xfrm>
                <a:off x="2462264" y="-694893"/>
                <a:ext cx="13525" cy="13144"/>
              </a:xfrm>
              <a:custGeom>
                <a:avLst/>
                <a:gdLst>
                  <a:gd name="connsiteX0" fmla="*/ 13499 w 13525"/>
                  <a:gd name="connsiteY0" fmla="*/ 4534 h 13144"/>
                  <a:gd name="connsiteX1" fmla="*/ 9499 w 13525"/>
                  <a:gd name="connsiteY1" fmla="*/ -38 h 13144"/>
                  <a:gd name="connsiteX2" fmla="*/ -26 w 13525"/>
                  <a:gd name="connsiteY2" fmla="*/ 8534 h 13144"/>
                  <a:gd name="connsiteX3" fmla="*/ 3974 w 13525"/>
                  <a:gd name="connsiteY3" fmla="*/ 13106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144">
                    <a:moveTo>
                      <a:pt x="13499" y="4534"/>
                    </a:moveTo>
                    <a:lnTo>
                      <a:pt x="9499" y="-38"/>
                    </a:lnTo>
                    <a:lnTo>
                      <a:pt x="-26" y="8534"/>
                    </a:lnTo>
                    <a:lnTo>
                      <a:pt x="3974" y="1310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任意多边形: 形状 368">
                <a:extLst>
                  <a:ext uri="{FF2B5EF4-FFF2-40B4-BE49-F238E27FC236}">
                    <a16:creationId xmlns:a16="http://schemas.microsoft.com/office/drawing/2014/main" id="{3F117BE7-0CC0-99E7-3745-2FD8F25C98DB}"/>
                  </a:ext>
                </a:extLst>
              </p:cNvPr>
              <p:cNvSpPr/>
              <p:nvPr/>
            </p:nvSpPr>
            <p:spPr>
              <a:xfrm>
                <a:off x="2459121" y="-1139329"/>
                <a:ext cx="13525" cy="13239"/>
              </a:xfrm>
              <a:custGeom>
                <a:avLst/>
                <a:gdLst>
                  <a:gd name="connsiteX0" fmla="*/ 9499 w 13525"/>
                  <a:gd name="connsiteY0" fmla="*/ 13201 h 13239"/>
                  <a:gd name="connsiteX1" fmla="*/ 13499 w 13525"/>
                  <a:gd name="connsiteY1" fmla="*/ 8629 h 13239"/>
                  <a:gd name="connsiteX2" fmla="*/ 3974 w 13525"/>
                  <a:gd name="connsiteY2" fmla="*/ -38 h 13239"/>
                  <a:gd name="connsiteX3" fmla="*/ -26 w 13525"/>
                  <a:gd name="connsiteY3" fmla="*/ 4534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239">
                    <a:moveTo>
                      <a:pt x="9499" y="13201"/>
                    </a:moveTo>
                    <a:cubicBezTo>
                      <a:pt x="10832" y="11582"/>
                      <a:pt x="12166" y="10153"/>
                      <a:pt x="13499" y="8629"/>
                    </a:cubicBezTo>
                    <a:lnTo>
                      <a:pt x="3974" y="-38"/>
                    </a:lnTo>
                    <a:cubicBezTo>
                      <a:pt x="2641" y="1486"/>
                      <a:pt x="1212" y="3010"/>
                      <a:pt x="-26" y="4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任意多边形: 形状 369">
                <a:extLst>
                  <a:ext uri="{FF2B5EF4-FFF2-40B4-BE49-F238E27FC236}">
                    <a16:creationId xmlns:a16="http://schemas.microsoft.com/office/drawing/2014/main" id="{5510B84A-C018-7F24-DFAC-FE3B08289BFF}"/>
                  </a:ext>
                </a:extLst>
              </p:cNvPr>
              <p:cNvSpPr/>
              <p:nvPr/>
            </p:nvSpPr>
            <p:spPr>
              <a:xfrm>
                <a:off x="2437118" y="-1110564"/>
                <a:ext cx="14096" cy="12477"/>
              </a:xfrm>
              <a:custGeom>
                <a:avLst/>
                <a:gdLst>
                  <a:gd name="connsiteX0" fmla="*/ 10642 w 14096"/>
                  <a:gd name="connsiteY0" fmla="*/ 12440 h 12477"/>
                  <a:gd name="connsiteX1" fmla="*/ 14071 w 14096"/>
                  <a:gd name="connsiteY1" fmla="*/ 7391 h 12477"/>
                  <a:gd name="connsiteX2" fmla="*/ 3403 w 14096"/>
                  <a:gd name="connsiteY2" fmla="*/ -38 h 12477"/>
                  <a:gd name="connsiteX3" fmla="*/ -26 w 14096"/>
                  <a:gd name="connsiteY3" fmla="*/ 4915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0642" y="12440"/>
                    </a:moveTo>
                    <a:lnTo>
                      <a:pt x="14071" y="7391"/>
                    </a:lnTo>
                    <a:lnTo>
                      <a:pt x="3403" y="-38"/>
                    </a:lnTo>
                    <a:lnTo>
                      <a:pt x="-26" y="491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任意多边形: 形状 370">
                <a:extLst>
                  <a:ext uri="{FF2B5EF4-FFF2-40B4-BE49-F238E27FC236}">
                    <a16:creationId xmlns:a16="http://schemas.microsoft.com/office/drawing/2014/main" id="{CD1EEA5D-05B1-3F95-AF2B-B0BC0E4923A6}"/>
                  </a:ext>
                </a:extLst>
              </p:cNvPr>
              <p:cNvSpPr/>
              <p:nvPr/>
            </p:nvSpPr>
            <p:spPr>
              <a:xfrm>
                <a:off x="2379777" y="-916254"/>
                <a:ext cx="12668" cy="6095"/>
              </a:xfrm>
              <a:custGeom>
                <a:avLst/>
                <a:gdLst>
                  <a:gd name="connsiteX0" fmla="*/ 12642 w 12668"/>
                  <a:gd name="connsiteY0" fmla="*/ 6058 h 6095"/>
                  <a:gd name="connsiteX1" fmla="*/ 12642 w 12668"/>
                  <a:gd name="connsiteY1" fmla="*/ -38 h 6095"/>
                  <a:gd name="connsiteX2" fmla="*/ -26 w 12668"/>
                  <a:gd name="connsiteY2" fmla="*/ -38 h 6095"/>
                  <a:gd name="connsiteX3" fmla="*/ -26 w 12668"/>
                  <a:gd name="connsiteY3" fmla="*/ 605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6095">
                    <a:moveTo>
                      <a:pt x="12642" y="6058"/>
                    </a:moveTo>
                    <a:cubicBezTo>
                      <a:pt x="12642" y="4058"/>
                      <a:pt x="12642" y="2057"/>
                      <a:pt x="12642" y="-38"/>
                    </a:cubicBezTo>
                    <a:lnTo>
                      <a:pt x="-26" y="-38"/>
                    </a:lnTo>
                    <a:cubicBezTo>
                      <a:pt x="-26" y="1962"/>
                      <a:pt x="-26" y="3962"/>
                      <a:pt x="-26" y="6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任意多边形: 形状 371">
                <a:extLst>
                  <a:ext uri="{FF2B5EF4-FFF2-40B4-BE49-F238E27FC236}">
                    <a16:creationId xmlns:a16="http://schemas.microsoft.com/office/drawing/2014/main" id="{2CEE1C76-8C44-46C8-06FD-91F1D9E6C36A}"/>
                  </a:ext>
                </a:extLst>
              </p:cNvPr>
              <p:cNvSpPr/>
              <p:nvPr/>
            </p:nvSpPr>
            <p:spPr>
              <a:xfrm>
                <a:off x="2406638" y="-781570"/>
                <a:ext cx="14382" cy="10668"/>
              </a:xfrm>
              <a:custGeom>
                <a:avLst/>
                <a:gdLst>
                  <a:gd name="connsiteX0" fmla="*/ 14357 w 14382"/>
                  <a:gd name="connsiteY0" fmla="*/ 5486 h 10668"/>
                  <a:gd name="connsiteX1" fmla="*/ 11880 w 14382"/>
                  <a:gd name="connsiteY1" fmla="*/ -38 h 10668"/>
                  <a:gd name="connsiteX2" fmla="*/ -26 w 14382"/>
                  <a:gd name="connsiteY2" fmla="*/ 5105 h 10668"/>
                  <a:gd name="connsiteX3" fmla="*/ 2355 w 14382"/>
                  <a:gd name="connsiteY3" fmla="*/ 1063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14357" y="5486"/>
                    </a:moveTo>
                    <a:cubicBezTo>
                      <a:pt x="13499" y="3676"/>
                      <a:pt x="12642" y="1772"/>
                      <a:pt x="11880" y="-38"/>
                    </a:cubicBezTo>
                    <a:lnTo>
                      <a:pt x="-26" y="5105"/>
                    </a:lnTo>
                    <a:cubicBezTo>
                      <a:pt x="736" y="7010"/>
                      <a:pt x="1593" y="8820"/>
                      <a:pt x="2355" y="1063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任意多边形: 形状 372">
                <a:extLst>
                  <a:ext uri="{FF2B5EF4-FFF2-40B4-BE49-F238E27FC236}">
                    <a16:creationId xmlns:a16="http://schemas.microsoft.com/office/drawing/2014/main" id="{972863FF-F52A-271C-F070-6F7462AC02A3}"/>
                  </a:ext>
                </a:extLst>
              </p:cNvPr>
              <p:cNvSpPr/>
              <p:nvPr/>
            </p:nvSpPr>
            <p:spPr>
              <a:xfrm>
                <a:off x="2421687" y="-751281"/>
                <a:ext cx="14287" cy="11620"/>
              </a:xfrm>
              <a:custGeom>
                <a:avLst/>
                <a:gdLst>
                  <a:gd name="connsiteX0" fmla="*/ 14261 w 14287"/>
                  <a:gd name="connsiteY0" fmla="*/ 5201 h 11620"/>
                  <a:gd name="connsiteX1" fmla="*/ 11309 w 14287"/>
                  <a:gd name="connsiteY1" fmla="*/ -38 h 11620"/>
                  <a:gd name="connsiteX2" fmla="*/ -26 w 14287"/>
                  <a:gd name="connsiteY2" fmla="*/ 6248 h 11620"/>
                  <a:gd name="connsiteX3" fmla="*/ 2927 w 14287"/>
                  <a:gd name="connsiteY3" fmla="*/ 11582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11620">
                    <a:moveTo>
                      <a:pt x="14261" y="5201"/>
                    </a:moveTo>
                    <a:lnTo>
                      <a:pt x="11309" y="-38"/>
                    </a:lnTo>
                    <a:lnTo>
                      <a:pt x="-26" y="6248"/>
                    </a:lnTo>
                    <a:lnTo>
                      <a:pt x="2927" y="1158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任意多边形: 形状 373">
                <a:extLst>
                  <a:ext uri="{FF2B5EF4-FFF2-40B4-BE49-F238E27FC236}">
                    <a16:creationId xmlns:a16="http://schemas.microsoft.com/office/drawing/2014/main" id="{2C4B804F-E8B8-9AFE-4B27-04F39EF5026B}"/>
                  </a:ext>
                </a:extLst>
              </p:cNvPr>
              <p:cNvSpPr/>
              <p:nvPr/>
            </p:nvSpPr>
            <p:spPr>
              <a:xfrm>
                <a:off x="2440452" y="-721848"/>
                <a:ext cx="14096" cy="12477"/>
              </a:xfrm>
              <a:custGeom>
                <a:avLst/>
                <a:gdLst>
                  <a:gd name="connsiteX0" fmla="*/ 14071 w 14096"/>
                  <a:gd name="connsiteY0" fmla="*/ 4915 h 12477"/>
                  <a:gd name="connsiteX1" fmla="*/ 10642 w 14096"/>
                  <a:gd name="connsiteY1" fmla="*/ -38 h 12477"/>
                  <a:gd name="connsiteX2" fmla="*/ -26 w 14096"/>
                  <a:gd name="connsiteY2" fmla="*/ 7487 h 12477"/>
                  <a:gd name="connsiteX3" fmla="*/ 3498 w 14096"/>
                  <a:gd name="connsiteY3" fmla="*/ 12439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4071" y="4915"/>
                    </a:moveTo>
                    <a:lnTo>
                      <a:pt x="10642" y="-38"/>
                    </a:lnTo>
                    <a:lnTo>
                      <a:pt x="-26" y="7487"/>
                    </a:lnTo>
                    <a:cubicBezTo>
                      <a:pt x="1117" y="9106"/>
                      <a:pt x="2355" y="10725"/>
                      <a:pt x="3498" y="1243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任意多边形: 形状 374">
                <a:extLst>
                  <a:ext uri="{FF2B5EF4-FFF2-40B4-BE49-F238E27FC236}">
                    <a16:creationId xmlns:a16="http://schemas.microsoft.com/office/drawing/2014/main" id="{3DF2EA50-92DA-3C21-A783-16253E927C0D}"/>
                  </a:ext>
                </a:extLst>
              </p:cNvPr>
              <p:cNvSpPr/>
              <p:nvPr/>
            </p:nvSpPr>
            <p:spPr>
              <a:xfrm>
                <a:off x="2483409" y="-1164666"/>
                <a:ext cx="13239" cy="13620"/>
              </a:xfrm>
              <a:custGeom>
                <a:avLst/>
                <a:gdLst>
                  <a:gd name="connsiteX0" fmla="*/ 8737 w 13239"/>
                  <a:gd name="connsiteY0" fmla="*/ 13583 h 13620"/>
                  <a:gd name="connsiteX1" fmla="*/ 13214 w 13239"/>
                  <a:gd name="connsiteY1" fmla="*/ 9487 h 13620"/>
                  <a:gd name="connsiteX2" fmla="*/ 4451 w 13239"/>
                  <a:gd name="connsiteY2" fmla="*/ -38 h 13620"/>
                  <a:gd name="connsiteX3" fmla="*/ -26 w 13239"/>
                  <a:gd name="connsiteY3" fmla="*/ 4058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" h="13620">
                    <a:moveTo>
                      <a:pt x="8737" y="13583"/>
                    </a:moveTo>
                    <a:cubicBezTo>
                      <a:pt x="10261" y="12249"/>
                      <a:pt x="11785" y="10915"/>
                      <a:pt x="13214" y="9487"/>
                    </a:cubicBezTo>
                    <a:lnTo>
                      <a:pt x="4451" y="-38"/>
                    </a:lnTo>
                    <a:cubicBezTo>
                      <a:pt x="2927" y="1295"/>
                      <a:pt x="1403" y="2629"/>
                      <a:pt x="-26" y="4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任意多边形: 形状 375">
                <a:extLst>
                  <a:ext uri="{FF2B5EF4-FFF2-40B4-BE49-F238E27FC236}">
                    <a16:creationId xmlns:a16="http://schemas.microsoft.com/office/drawing/2014/main" id="{B446D8E9-CB5F-B3EB-0896-1C1D7D4760BA}"/>
                  </a:ext>
                </a:extLst>
              </p:cNvPr>
              <p:cNvSpPr/>
              <p:nvPr/>
            </p:nvSpPr>
            <p:spPr>
              <a:xfrm>
                <a:off x="2380920" y="-882154"/>
                <a:ext cx="13430" cy="7429"/>
              </a:xfrm>
              <a:custGeom>
                <a:avLst/>
                <a:gdLst>
                  <a:gd name="connsiteX0" fmla="*/ 13404 w 13430"/>
                  <a:gd name="connsiteY0" fmla="*/ 5962 h 7429"/>
                  <a:gd name="connsiteX1" fmla="*/ 12928 w 13430"/>
                  <a:gd name="connsiteY1" fmla="*/ -38 h 7429"/>
                  <a:gd name="connsiteX2" fmla="*/ -26 w 13430"/>
                  <a:gd name="connsiteY2" fmla="*/ 1295 h 7429"/>
                  <a:gd name="connsiteX3" fmla="*/ 450 w 13430"/>
                  <a:gd name="connsiteY3" fmla="*/ 7391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30" h="7429">
                    <a:moveTo>
                      <a:pt x="13404" y="5962"/>
                    </a:moveTo>
                    <a:cubicBezTo>
                      <a:pt x="13404" y="3962"/>
                      <a:pt x="13404" y="1962"/>
                      <a:pt x="12928" y="-38"/>
                    </a:cubicBezTo>
                    <a:lnTo>
                      <a:pt x="-26" y="1295"/>
                    </a:lnTo>
                    <a:cubicBezTo>
                      <a:pt x="-26" y="3391"/>
                      <a:pt x="-26" y="5391"/>
                      <a:pt x="450" y="739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任意多边形: 形状 376">
                <a:extLst>
                  <a:ext uri="{FF2B5EF4-FFF2-40B4-BE49-F238E27FC236}">
                    <a16:creationId xmlns:a16="http://schemas.microsoft.com/office/drawing/2014/main" id="{EDE3D678-9E14-7B72-2F61-CD3B0A52A2EF}"/>
                  </a:ext>
                </a:extLst>
              </p:cNvPr>
              <p:cNvSpPr/>
              <p:nvPr/>
            </p:nvSpPr>
            <p:spPr>
              <a:xfrm>
                <a:off x="2394160" y="-814717"/>
                <a:ext cx="14287" cy="9620"/>
              </a:xfrm>
              <a:custGeom>
                <a:avLst/>
                <a:gdLst>
                  <a:gd name="connsiteX0" fmla="*/ 14261 w 14287"/>
                  <a:gd name="connsiteY0" fmla="*/ 5772 h 9620"/>
                  <a:gd name="connsiteX1" fmla="*/ 12452 w 14287"/>
                  <a:gd name="connsiteY1" fmla="*/ -38 h 9620"/>
                  <a:gd name="connsiteX2" fmla="*/ -26 w 14287"/>
                  <a:gd name="connsiteY2" fmla="*/ 3867 h 9620"/>
                  <a:gd name="connsiteX3" fmla="*/ 1879 w 14287"/>
                  <a:gd name="connsiteY3" fmla="*/ 9582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14261" y="5772"/>
                    </a:moveTo>
                    <a:cubicBezTo>
                      <a:pt x="13690" y="3867"/>
                      <a:pt x="13023" y="1962"/>
                      <a:pt x="12452" y="-38"/>
                    </a:cubicBezTo>
                    <a:lnTo>
                      <a:pt x="-26" y="3867"/>
                    </a:lnTo>
                    <a:cubicBezTo>
                      <a:pt x="545" y="5772"/>
                      <a:pt x="1212" y="7677"/>
                      <a:pt x="1879" y="958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7318DFC-C58D-30F7-3D9F-2469F6D38256}"/>
              </a:ext>
            </a:extLst>
          </p:cNvPr>
          <p:cNvGrpSpPr/>
          <p:nvPr/>
        </p:nvGrpSpPr>
        <p:grpSpPr>
          <a:xfrm>
            <a:off x="9226503" y="1626690"/>
            <a:ext cx="1056972" cy="1056972"/>
            <a:chOff x="9091353" y="2114688"/>
            <a:chExt cx="1056972" cy="1056972"/>
          </a:xfrm>
        </p:grpSpPr>
        <p:sp>
          <p:nvSpPr>
            <p:cNvPr id="464" name="椭圆 463">
              <a:extLst>
                <a:ext uri="{FF2B5EF4-FFF2-40B4-BE49-F238E27FC236}">
                  <a16:creationId xmlns:a16="http://schemas.microsoft.com/office/drawing/2014/main" id="{8D9C6058-5F42-7834-9E94-70C799584DEA}"/>
                </a:ext>
              </a:extLst>
            </p:cNvPr>
            <p:cNvSpPr/>
            <p:nvPr/>
          </p:nvSpPr>
          <p:spPr>
            <a:xfrm>
              <a:off x="9091353" y="2114688"/>
              <a:ext cx="1056972" cy="1056972"/>
            </a:xfrm>
            <a:prstGeom prst="ellipse">
              <a:avLst/>
            </a:prstGeom>
            <a:solidFill>
              <a:srgbClr val="3CD6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4B4A14-2E13-4DAD-B0FA-3466552B59A7}"/>
                </a:ext>
              </a:extLst>
            </p:cNvPr>
            <p:cNvSpPr txBox="1"/>
            <p:nvPr/>
          </p:nvSpPr>
          <p:spPr>
            <a:xfrm>
              <a:off x="9102144" y="2413497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172A72"/>
                  </a:solidFill>
                  <a:latin typeface="Times New Roman" panose="02020603050405020304" pitchFamily="18" charset="0"/>
                  <a:ea typeface="思源黑体 Medium" panose="020B0600000000000000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2400" dirty="0">
                <a:solidFill>
                  <a:srgbClr val="172A72"/>
                </a:solidFill>
                <a:latin typeface="Times New Roman" panose="02020603050405020304" pitchFamily="18" charset="0"/>
                <a:ea typeface="思源黑体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C27D3102-D536-796F-3637-C0889CFB7E25}"/>
                </a:ext>
              </a:extLst>
            </p:cNvPr>
            <p:cNvGrpSpPr/>
            <p:nvPr/>
          </p:nvGrpSpPr>
          <p:grpSpPr>
            <a:xfrm>
              <a:off x="9150812" y="2175783"/>
              <a:ext cx="931763" cy="929452"/>
              <a:chOff x="2260643" y="-1373550"/>
              <a:chExt cx="931763" cy="929452"/>
            </a:xfrm>
          </p:grpSpPr>
          <p:sp>
            <p:nvSpPr>
              <p:cNvPr id="383" name="任意多边形: 形状 382">
                <a:extLst>
                  <a:ext uri="{FF2B5EF4-FFF2-40B4-BE49-F238E27FC236}">
                    <a16:creationId xmlns:a16="http://schemas.microsoft.com/office/drawing/2014/main" id="{54C8296D-9A2C-5404-50E0-35851075E269}"/>
                  </a:ext>
                </a:extLst>
              </p:cNvPr>
              <p:cNvSpPr/>
              <p:nvPr/>
            </p:nvSpPr>
            <p:spPr>
              <a:xfrm>
                <a:off x="3002046" y="-1230102"/>
                <a:ext cx="137731" cy="223456"/>
              </a:xfrm>
              <a:custGeom>
                <a:avLst/>
                <a:gdLst>
                  <a:gd name="connsiteX0" fmla="*/ 137705 w 137731"/>
                  <a:gd name="connsiteY0" fmla="*/ 223418 h 223456"/>
                  <a:gd name="connsiteX1" fmla="*/ 1784 w 137731"/>
                  <a:gd name="connsiteY1" fmla="*/ -38 h 223456"/>
                  <a:gd name="connsiteX2" fmla="*/ -26 w 137731"/>
                  <a:gd name="connsiteY2" fmla="*/ 37300 h 223456"/>
                  <a:gd name="connsiteX3" fmla="*/ 102653 w 137731"/>
                  <a:gd name="connsiteY3" fmla="*/ 204940 h 22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31" h="223456">
                    <a:moveTo>
                      <a:pt x="137705" y="223418"/>
                    </a:moveTo>
                    <a:cubicBezTo>
                      <a:pt x="117198" y="136422"/>
                      <a:pt x="69602" y="58179"/>
                      <a:pt x="1784" y="-38"/>
                    </a:cubicBezTo>
                    <a:lnTo>
                      <a:pt x="-26" y="37300"/>
                    </a:lnTo>
                    <a:cubicBezTo>
                      <a:pt x="47866" y="83563"/>
                      <a:pt x="83203" y="141253"/>
                      <a:pt x="102653" y="20494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4" name="任意多边形: 形状 383">
                <a:extLst>
                  <a:ext uri="{FF2B5EF4-FFF2-40B4-BE49-F238E27FC236}">
                    <a16:creationId xmlns:a16="http://schemas.microsoft.com/office/drawing/2014/main" id="{E1323270-E8DF-D854-F5BC-E1865C14149B}"/>
                  </a:ext>
                </a:extLst>
              </p:cNvPr>
              <p:cNvSpPr/>
              <p:nvPr/>
            </p:nvSpPr>
            <p:spPr>
              <a:xfrm>
                <a:off x="2312340" y="-1328496"/>
                <a:ext cx="360330" cy="339947"/>
              </a:xfrm>
              <a:custGeom>
                <a:avLst/>
                <a:gdLst>
                  <a:gd name="connsiteX0" fmla="*/ 35788 w 360330"/>
                  <a:gd name="connsiteY0" fmla="*/ 312382 h 339947"/>
                  <a:gd name="connsiteX1" fmla="*/ 332777 w 360330"/>
                  <a:gd name="connsiteY1" fmla="*/ 33585 h 339947"/>
                  <a:gd name="connsiteX2" fmla="*/ 360305 w 360330"/>
                  <a:gd name="connsiteY2" fmla="*/ -38 h 339947"/>
                  <a:gd name="connsiteX3" fmla="*/ -26 w 360330"/>
                  <a:gd name="connsiteY3" fmla="*/ 339909 h 33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330" h="339947">
                    <a:moveTo>
                      <a:pt x="35788" y="312382"/>
                    </a:moveTo>
                    <a:cubicBezTo>
                      <a:pt x="75480" y="171600"/>
                      <a:pt x="189771" y="64311"/>
                      <a:pt x="332777" y="33585"/>
                    </a:cubicBezTo>
                    <a:lnTo>
                      <a:pt x="360305" y="-38"/>
                    </a:lnTo>
                    <a:cubicBezTo>
                      <a:pt x="179518" y="23853"/>
                      <a:pt x="34340" y="160818"/>
                      <a:pt x="-26" y="33990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5" name="任意多边形: 形状 384">
                <a:extLst>
                  <a:ext uri="{FF2B5EF4-FFF2-40B4-BE49-F238E27FC236}">
                    <a16:creationId xmlns:a16="http://schemas.microsoft.com/office/drawing/2014/main" id="{08534FC7-F1FD-0FE8-2D41-325F8B93BE3E}"/>
                  </a:ext>
                </a:extLst>
              </p:cNvPr>
              <p:cNvSpPr/>
              <p:nvPr/>
            </p:nvSpPr>
            <p:spPr>
              <a:xfrm>
                <a:off x="2888889" y="-816527"/>
                <a:ext cx="252031" cy="298704"/>
              </a:xfrm>
              <a:custGeom>
                <a:avLst/>
                <a:gdLst>
                  <a:gd name="connsiteX0" fmla="*/ 216001 w 252031"/>
                  <a:gd name="connsiteY0" fmla="*/ 24251 h 298704"/>
                  <a:gd name="connsiteX1" fmla="*/ 13309 w 252031"/>
                  <a:gd name="connsiteY1" fmla="*/ 261328 h 298704"/>
                  <a:gd name="connsiteX2" fmla="*/ -26 w 252031"/>
                  <a:gd name="connsiteY2" fmla="*/ 298666 h 298704"/>
                  <a:gd name="connsiteX3" fmla="*/ 252005 w 252031"/>
                  <a:gd name="connsiteY3" fmla="*/ -38 h 29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31" h="298704">
                    <a:moveTo>
                      <a:pt x="216001" y="24251"/>
                    </a:moveTo>
                    <a:cubicBezTo>
                      <a:pt x="183749" y="127702"/>
                      <a:pt x="110483" y="213388"/>
                      <a:pt x="13309" y="261328"/>
                    </a:cubicBezTo>
                    <a:lnTo>
                      <a:pt x="-26" y="298666"/>
                    </a:lnTo>
                    <a:cubicBezTo>
                      <a:pt x="127628" y="246097"/>
                      <a:pt x="221668" y="134636"/>
                      <a:pt x="252005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6" name="任意多边形: 形状 385">
                <a:extLst>
                  <a:ext uri="{FF2B5EF4-FFF2-40B4-BE49-F238E27FC236}">
                    <a16:creationId xmlns:a16="http://schemas.microsoft.com/office/drawing/2014/main" id="{CEDEBEF8-AA5D-8EF4-1117-0AADA9CE5E9B}"/>
                  </a:ext>
                </a:extLst>
              </p:cNvPr>
              <p:cNvSpPr/>
              <p:nvPr/>
            </p:nvSpPr>
            <p:spPr>
              <a:xfrm>
                <a:off x="2306721" y="-871296"/>
                <a:ext cx="359854" cy="381000"/>
              </a:xfrm>
              <a:custGeom>
                <a:avLst/>
                <a:gdLst>
                  <a:gd name="connsiteX0" fmla="*/ 333349 w 359854"/>
                  <a:gd name="connsiteY0" fmla="*/ 346767 h 381000"/>
                  <a:gd name="connsiteX1" fmla="*/ 31883 w 359854"/>
                  <a:gd name="connsiteY1" fmla="*/ 25584 h 381000"/>
                  <a:gd name="connsiteX2" fmla="*/ -26 w 359854"/>
                  <a:gd name="connsiteY2" fmla="*/ -38 h 381000"/>
                  <a:gd name="connsiteX3" fmla="*/ 359828 w 359854"/>
                  <a:gd name="connsiteY3" fmla="*/ 380962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854" h="381000">
                    <a:moveTo>
                      <a:pt x="333349" y="346767"/>
                    </a:moveTo>
                    <a:cubicBezTo>
                      <a:pt x="176964" y="310858"/>
                      <a:pt x="57830" y="183928"/>
                      <a:pt x="31883" y="25584"/>
                    </a:cubicBezTo>
                    <a:lnTo>
                      <a:pt x="-26" y="-38"/>
                    </a:lnTo>
                    <a:cubicBezTo>
                      <a:pt x="17499" y="194843"/>
                      <a:pt x="166260" y="352349"/>
                      <a:pt x="359828" y="38096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任意多边形: 形状 386">
                <a:extLst>
                  <a:ext uri="{FF2B5EF4-FFF2-40B4-BE49-F238E27FC236}">
                    <a16:creationId xmlns:a16="http://schemas.microsoft.com/office/drawing/2014/main" id="{96B2D236-6121-87A0-6EEA-DCB614698877}"/>
                  </a:ext>
                </a:extLst>
              </p:cNvPr>
              <p:cNvSpPr/>
              <p:nvPr/>
            </p:nvSpPr>
            <p:spPr>
              <a:xfrm>
                <a:off x="2284312" y="-1373550"/>
                <a:ext cx="884425" cy="905559"/>
              </a:xfrm>
              <a:custGeom>
                <a:avLst/>
                <a:gdLst>
                  <a:gd name="connsiteX0" fmla="*/ 803432 w 884425"/>
                  <a:gd name="connsiteY0" fmla="*/ 718624 h 905559"/>
                  <a:gd name="connsiteX1" fmla="*/ 858487 w 884425"/>
                  <a:gd name="connsiteY1" fmla="*/ 313907 h 905559"/>
                  <a:gd name="connsiteX2" fmla="*/ 878299 w 884425"/>
                  <a:gd name="connsiteY2" fmla="*/ 306763 h 905559"/>
                  <a:gd name="connsiteX3" fmla="*/ 765332 w 884425"/>
                  <a:gd name="connsiteY3" fmla="*/ 131503 h 905559"/>
                  <a:gd name="connsiteX4" fmla="*/ 750473 w 884425"/>
                  <a:gd name="connsiteY4" fmla="*/ 146743 h 905559"/>
                  <a:gd name="connsiteX5" fmla="*/ 505681 w 884425"/>
                  <a:gd name="connsiteY5" fmla="*/ 25966 h 905559"/>
                  <a:gd name="connsiteX6" fmla="*/ 508824 w 884425"/>
                  <a:gd name="connsiteY6" fmla="*/ 4725 h 905559"/>
                  <a:gd name="connsiteX7" fmla="*/ 442149 w 884425"/>
                  <a:gd name="connsiteY7" fmla="*/ -37 h 905559"/>
                  <a:gd name="connsiteX8" fmla="*/ 144683 w 884425"/>
                  <a:gd name="connsiteY8" fmla="*/ 107976 h 905559"/>
                  <a:gd name="connsiteX9" fmla="*/ 158304 w 884425"/>
                  <a:gd name="connsiteY9" fmla="*/ 124359 h 905559"/>
                  <a:gd name="connsiteX10" fmla="*/ 30860 w 884425"/>
                  <a:gd name="connsiteY10" fmla="*/ 626041 h 905559"/>
                  <a:gd name="connsiteX11" fmla="*/ 11810 w 884425"/>
                  <a:gd name="connsiteY11" fmla="*/ 633566 h 905559"/>
                  <a:gd name="connsiteX12" fmla="*/ 75627 w 884425"/>
                  <a:gd name="connsiteY12" fmla="*/ 745485 h 905559"/>
                  <a:gd name="connsiteX13" fmla="*/ 91915 w 884425"/>
                  <a:gd name="connsiteY13" fmla="*/ 732912 h 905559"/>
                  <a:gd name="connsiteX14" fmla="*/ 622457 w 884425"/>
                  <a:gd name="connsiteY14" fmla="*/ 867309 h 905559"/>
                  <a:gd name="connsiteX15" fmla="*/ 630744 w 884425"/>
                  <a:gd name="connsiteY15" fmla="*/ 885883 h 905559"/>
                  <a:gd name="connsiteX16" fmla="*/ 820006 w 884425"/>
                  <a:gd name="connsiteY16" fmla="*/ 730816 h 905559"/>
                  <a:gd name="connsiteX17" fmla="*/ 442149 w 884425"/>
                  <a:gd name="connsiteY17" fmla="*/ 897789 h 905559"/>
                  <a:gd name="connsiteX18" fmla="*/ 7238 w 884425"/>
                  <a:gd name="connsiteY18" fmla="*/ 462878 h 905559"/>
                  <a:gd name="connsiteX19" fmla="*/ 442149 w 884425"/>
                  <a:gd name="connsiteY19" fmla="*/ 27966 h 905559"/>
                  <a:gd name="connsiteX20" fmla="*/ 877061 w 884425"/>
                  <a:gd name="connsiteY20" fmla="*/ 462878 h 905559"/>
                  <a:gd name="connsiteX21" fmla="*/ 442149 w 884425"/>
                  <a:gd name="connsiteY21" fmla="*/ 897789 h 90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4425" h="905559">
                    <a:moveTo>
                      <a:pt x="803432" y="718624"/>
                    </a:moveTo>
                    <a:cubicBezTo>
                      <a:pt x="886547" y="600714"/>
                      <a:pt x="907083" y="449734"/>
                      <a:pt x="858487" y="313907"/>
                    </a:cubicBezTo>
                    <a:lnTo>
                      <a:pt x="878299" y="306763"/>
                    </a:lnTo>
                    <a:cubicBezTo>
                      <a:pt x="854448" y="240517"/>
                      <a:pt x="815815" y="180579"/>
                      <a:pt x="765332" y="131503"/>
                    </a:cubicBezTo>
                    <a:lnTo>
                      <a:pt x="750473" y="146743"/>
                    </a:lnTo>
                    <a:cubicBezTo>
                      <a:pt x="683694" y="81614"/>
                      <a:pt x="597996" y="39330"/>
                      <a:pt x="505681" y="25966"/>
                    </a:cubicBezTo>
                    <a:lnTo>
                      <a:pt x="508824" y="4725"/>
                    </a:lnTo>
                    <a:cubicBezTo>
                      <a:pt x="486741" y="1546"/>
                      <a:pt x="464459" y="-46"/>
                      <a:pt x="442149" y="-37"/>
                    </a:cubicBezTo>
                    <a:cubicBezTo>
                      <a:pt x="333352" y="-276"/>
                      <a:pt x="227978" y="37986"/>
                      <a:pt x="144683" y="107976"/>
                    </a:cubicBezTo>
                    <a:lnTo>
                      <a:pt x="158304" y="124359"/>
                    </a:lnTo>
                    <a:cubicBezTo>
                      <a:pt x="12307" y="246748"/>
                      <a:pt x="-39024" y="448811"/>
                      <a:pt x="30860" y="626041"/>
                    </a:cubicBezTo>
                    <a:lnTo>
                      <a:pt x="11810" y="633566"/>
                    </a:lnTo>
                    <a:cubicBezTo>
                      <a:pt x="27776" y="673657"/>
                      <a:pt x="49255" y="711328"/>
                      <a:pt x="75627" y="745485"/>
                    </a:cubicBezTo>
                    <a:lnTo>
                      <a:pt x="91915" y="732912"/>
                    </a:lnTo>
                    <a:cubicBezTo>
                      <a:pt x="216555" y="894780"/>
                      <a:pt x="435785" y="950310"/>
                      <a:pt x="622457" y="867309"/>
                    </a:cubicBezTo>
                    <a:lnTo>
                      <a:pt x="630744" y="885883"/>
                    </a:lnTo>
                    <a:cubicBezTo>
                      <a:pt x="706544" y="852012"/>
                      <a:pt x="771886" y="798472"/>
                      <a:pt x="820006" y="730816"/>
                    </a:cubicBezTo>
                    <a:close/>
                    <a:moveTo>
                      <a:pt x="442149" y="897789"/>
                    </a:moveTo>
                    <a:cubicBezTo>
                      <a:pt x="201954" y="897789"/>
                      <a:pt x="7238" y="703070"/>
                      <a:pt x="7238" y="462878"/>
                    </a:cubicBezTo>
                    <a:cubicBezTo>
                      <a:pt x="7238" y="222683"/>
                      <a:pt x="201954" y="27966"/>
                      <a:pt x="442149" y="27966"/>
                    </a:cubicBezTo>
                    <a:cubicBezTo>
                      <a:pt x="682341" y="27966"/>
                      <a:pt x="877061" y="222683"/>
                      <a:pt x="877061" y="462878"/>
                    </a:cubicBezTo>
                    <a:cubicBezTo>
                      <a:pt x="877061" y="703070"/>
                      <a:pt x="682341" y="897789"/>
                      <a:pt x="442149" y="89778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88" name="图形 171">
                <a:extLst>
                  <a:ext uri="{FF2B5EF4-FFF2-40B4-BE49-F238E27FC236}">
                    <a16:creationId xmlns:a16="http://schemas.microsoft.com/office/drawing/2014/main" id="{16DA49AF-B3BB-2866-038F-0C6E61139714}"/>
                  </a:ext>
                </a:extLst>
              </p:cNvPr>
              <p:cNvGrpSpPr/>
              <p:nvPr/>
            </p:nvGrpSpPr>
            <p:grpSpPr>
              <a:xfrm>
                <a:off x="2351749" y="-1279537"/>
                <a:ext cx="750120" cy="745237"/>
                <a:chOff x="2351749" y="-1279537"/>
                <a:chExt cx="750120" cy="745237"/>
              </a:xfrm>
              <a:solidFill>
                <a:srgbClr val="3CD6FF"/>
              </a:solidFill>
            </p:grpSpPr>
            <p:sp>
              <p:nvSpPr>
                <p:cNvPr id="447" name="任意多边形: 形状 446">
                  <a:extLst>
                    <a:ext uri="{FF2B5EF4-FFF2-40B4-BE49-F238E27FC236}">
                      <a16:creationId xmlns:a16="http://schemas.microsoft.com/office/drawing/2014/main" id="{2CD1636E-D2C3-1184-FF6B-61941CFDD665}"/>
                    </a:ext>
                  </a:extLst>
                </p:cNvPr>
                <p:cNvSpPr/>
                <p:nvPr/>
              </p:nvSpPr>
              <p:spPr>
                <a:xfrm>
                  <a:off x="2785352" y="-1279537"/>
                  <a:ext cx="198596" cy="106394"/>
                </a:xfrm>
                <a:custGeom>
                  <a:avLst/>
                  <a:gdLst>
                    <a:gd name="connsiteX0" fmla="*/ 189617 w 198596"/>
                    <a:gd name="connsiteY0" fmla="*/ 106356 h 106394"/>
                    <a:gd name="connsiteX1" fmla="*/ -26 w 198596"/>
                    <a:gd name="connsiteY1" fmla="*/ 12725 h 106394"/>
                    <a:gd name="connsiteX2" fmla="*/ 1784 w 198596"/>
                    <a:gd name="connsiteY2" fmla="*/ -38 h 106394"/>
                    <a:gd name="connsiteX3" fmla="*/ 198570 w 198596"/>
                    <a:gd name="connsiteY3" fmla="*/ 97117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596" h="106394">
                      <a:moveTo>
                        <a:pt x="189617" y="106356"/>
                      </a:moveTo>
                      <a:cubicBezTo>
                        <a:pt x="137249" y="56796"/>
                        <a:pt x="71162" y="24167"/>
                        <a:pt x="-26" y="12725"/>
                      </a:cubicBezTo>
                      <a:lnTo>
                        <a:pt x="1784" y="-38"/>
                      </a:lnTo>
                      <a:cubicBezTo>
                        <a:pt x="75656" y="11823"/>
                        <a:pt x="144236" y="45682"/>
                        <a:pt x="198570" y="971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8" name="任意多边形: 形状 447">
                  <a:extLst>
                    <a:ext uri="{FF2B5EF4-FFF2-40B4-BE49-F238E27FC236}">
                      <a16:creationId xmlns:a16="http://schemas.microsoft.com/office/drawing/2014/main" id="{3A956C09-BF1B-3F0F-CB4F-F03F84F7E65D}"/>
                    </a:ext>
                  </a:extLst>
                </p:cNvPr>
                <p:cNvSpPr/>
                <p:nvPr/>
              </p:nvSpPr>
              <p:spPr>
                <a:xfrm>
                  <a:off x="2351749" y="-1192765"/>
                  <a:ext cx="137756" cy="415575"/>
                </a:xfrm>
                <a:custGeom>
                  <a:avLst/>
                  <a:gdLst>
                    <a:gd name="connsiteX0" fmla="*/ 24002 w 137756"/>
                    <a:gd name="connsiteY0" fmla="*/ 415537 h 415575"/>
                    <a:gd name="connsiteX1" fmla="*/ 129443 w 137756"/>
                    <a:gd name="connsiteY1" fmla="*/ -38 h 415575"/>
                    <a:gd name="connsiteX2" fmla="*/ 137730 w 137756"/>
                    <a:gd name="connsiteY2" fmla="*/ 9487 h 415575"/>
                    <a:gd name="connsiteX3" fmla="*/ 35908 w 137756"/>
                    <a:gd name="connsiteY3" fmla="*/ 410775 h 41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56" h="415575">
                      <a:moveTo>
                        <a:pt x="24002" y="415537"/>
                      </a:moveTo>
                      <a:cubicBezTo>
                        <a:pt x="-31257" y="268594"/>
                        <a:pt x="10813" y="102785"/>
                        <a:pt x="129443" y="-38"/>
                      </a:cubicBezTo>
                      <a:lnTo>
                        <a:pt x="137730" y="9487"/>
                      </a:lnTo>
                      <a:cubicBezTo>
                        <a:pt x="23212" y="108795"/>
                        <a:pt x="-17407" y="268881"/>
                        <a:pt x="35908" y="41077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9" name="任意多边形: 形状 448">
                  <a:extLst>
                    <a:ext uri="{FF2B5EF4-FFF2-40B4-BE49-F238E27FC236}">
                      <a16:creationId xmlns:a16="http://schemas.microsoft.com/office/drawing/2014/main" id="{99975816-CB8B-515A-1EE5-2D0D85925AF0}"/>
                    </a:ext>
                  </a:extLst>
                </p:cNvPr>
                <p:cNvSpPr/>
                <p:nvPr/>
              </p:nvSpPr>
              <p:spPr>
                <a:xfrm>
                  <a:off x="3026429" y="-1030077"/>
                  <a:ext cx="75439" cy="331755"/>
                </a:xfrm>
                <a:custGeom>
                  <a:avLst/>
                  <a:gdLst>
                    <a:gd name="connsiteX0" fmla="*/ -26 w 75439"/>
                    <a:gd name="connsiteY0" fmla="*/ 324383 h 331755"/>
                    <a:gd name="connsiteX1" fmla="*/ 43503 w 75439"/>
                    <a:gd name="connsiteY1" fmla="*/ 4343 h 331755"/>
                    <a:gd name="connsiteX2" fmla="*/ 55600 w 75439"/>
                    <a:gd name="connsiteY2" fmla="*/ -38 h 331755"/>
                    <a:gd name="connsiteX3" fmla="*/ 75412 w 75439"/>
                    <a:gd name="connsiteY3" fmla="*/ 120643 h 331755"/>
                    <a:gd name="connsiteX4" fmla="*/ 10451 w 75439"/>
                    <a:gd name="connsiteY4" fmla="*/ 331718 h 331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439" h="331755">
                      <a:moveTo>
                        <a:pt x="-26" y="324383"/>
                      </a:moveTo>
                      <a:cubicBezTo>
                        <a:pt x="63820" y="230412"/>
                        <a:pt x="79927" y="111952"/>
                        <a:pt x="43503" y="4343"/>
                      </a:cubicBezTo>
                      <a:lnTo>
                        <a:pt x="55600" y="-38"/>
                      </a:lnTo>
                      <a:cubicBezTo>
                        <a:pt x="68744" y="38838"/>
                        <a:pt x="75440" y="79605"/>
                        <a:pt x="75412" y="120643"/>
                      </a:cubicBezTo>
                      <a:cubicBezTo>
                        <a:pt x="75621" y="195955"/>
                        <a:pt x="52971" y="269557"/>
                        <a:pt x="10451" y="331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0" name="任意多边形: 形状 449">
                  <a:extLst>
                    <a:ext uri="{FF2B5EF4-FFF2-40B4-BE49-F238E27FC236}">
                      <a16:creationId xmlns:a16="http://schemas.microsoft.com/office/drawing/2014/main" id="{E712451C-AC75-853A-143A-9D70A1E7B78C}"/>
                    </a:ext>
                  </a:extLst>
                </p:cNvPr>
                <p:cNvSpPr/>
                <p:nvPr/>
              </p:nvSpPr>
              <p:spPr>
                <a:xfrm>
                  <a:off x="2433689" y="-683272"/>
                  <a:ext cx="440245" cy="148972"/>
                </a:xfrm>
                <a:custGeom>
                  <a:avLst/>
                  <a:gdLst>
                    <a:gd name="connsiteX0" fmla="*/ 293153 w 440245"/>
                    <a:gd name="connsiteY0" fmla="*/ 148933 h 148972"/>
                    <a:gd name="connsiteX1" fmla="*/ -26 w 440245"/>
                    <a:gd name="connsiteY1" fmla="*/ 7868 h 148972"/>
                    <a:gd name="connsiteX2" fmla="*/ 10166 w 440245"/>
                    <a:gd name="connsiteY2" fmla="*/ -38 h 148972"/>
                    <a:gd name="connsiteX3" fmla="*/ 434981 w 440245"/>
                    <a:gd name="connsiteY3" fmla="*/ 107213 h 148972"/>
                    <a:gd name="connsiteX4" fmla="*/ 440219 w 440245"/>
                    <a:gd name="connsiteY4" fmla="*/ 118929 h 148972"/>
                    <a:gd name="connsiteX5" fmla="*/ 293153 w 440245"/>
                    <a:gd name="connsiteY5" fmla="*/ 148933 h 14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245" h="148972">
                      <a:moveTo>
                        <a:pt x="293153" y="148933"/>
                      </a:moveTo>
                      <a:cubicBezTo>
                        <a:pt x="178982" y="149285"/>
                        <a:pt x="70945" y="97298"/>
                        <a:pt x="-26" y="7868"/>
                      </a:cubicBezTo>
                      <a:lnTo>
                        <a:pt x="10166" y="-38"/>
                      </a:lnTo>
                      <a:cubicBezTo>
                        <a:pt x="111760" y="126835"/>
                        <a:pt x="285338" y="170659"/>
                        <a:pt x="434981" y="107213"/>
                      </a:cubicBezTo>
                      <a:lnTo>
                        <a:pt x="440219" y="118929"/>
                      </a:lnTo>
                      <a:cubicBezTo>
                        <a:pt x="393750" y="138836"/>
                        <a:pt x="343706" y="149047"/>
                        <a:pt x="293153" y="14893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89" name="任意多边形: 形状 388">
                <a:extLst>
                  <a:ext uri="{FF2B5EF4-FFF2-40B4-BE49-F238E27FC236}">
                    <a16:creationId xmlns:a16="http://schemas.microsoft.com/office/drawing/2014/main" id="{A0A6933B-AD8F-86EF-1D72-9E98B9E90458}"/>
                  </a:ext>
                </a:extLst>
              </p:cNvPr>
              <p:cNvSpPr/>
              <p:nvPr/>
            </p:nvSpPr>
            <p:spPr>
              <a:xfrm>
                <a:off x="2801163" y="-1369739"/>
                <a:ext cx="243458" cy="128587"/>
              </a:xfrm>
              <a:custGeom>
                <a:avLst/>
                <a:gdLst>
                  <a:gd name="connsiteX0" fmla="*/ 234479 w 243458"/>
                  <a:gd name="connsiteY0" fmla="*/ 128549 h 128587"/>
                  <a:gd name="connsiteX1" fmla="*/ -26 w 243458"/>
                  <a:gd name="connsiteY1" fmla="*/ 12630 h 128587"/>
                  <a:gd name="connsiteX2" fmla="*/ 1784 w 243458"/>
                  <a:gd name="connsiteY2" fmla="*/ -38 h 128587"/>
                  <a:gd name="connsiteX3" fmla="*/ 243433 w 243458"/>
                  <a:gd name="connsiteY3" fmla="*/ 119310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8" h="128587">
                    <a:moveTo>
                      <a:pt x="234479" y="128549"/>
                    </a:moveTo>
                    <a:cubicBezTo>
                      <a:pt x="169538" y="67501"/>
                      <a:pt x="87911" y="27149"/>
                      <a:pt x="-26" y="12630"/>
                    </a:cubicBezTo>
                    <a:lnTo>
                      <a:pt x="1784" y="-38"/>
                    </a:lnTo>
                    <a:cubicBezTo>
                      <a:pt x="92407" y="14835"/>
                      <a:pt x="176539" y="56388"/>
                      <a:pt x="243433" y="11931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任意多边形: 形状 389">
                <a:extLst>
                  <a:ext uri="{FF2B5EF4-FFF2-40B4-BE49-F238E27FC236}">
                    <a16:creationId xmlns:a16="http://schemas.microsoft.com/office/drawing/2014/main" id="{BB3D8401-CDEC-1584-3967-89C2EFACA5FC}"/>
                  </a:ext>
                </a:extLst>
              </p:cNvPr>
              <p:cNvSpPr/>
              <p:nvPr/>
            </p:nvSpPr>
            <p:spPr>
              <a:xfrm>
                <a:off x="2260643" y="-1260963"/>
                <a:ext cx="167711" cy="513492"/>
              </a:xfrm>
              <a:custGeom>
                <a:avLst/>
                <a:gdLst>
                  <a:gd name="connsiteX0" fmla="*/ 29097 w 167711"/>
                  <a:gd name="connsiteY0" fmla="*/ 513455 h 513492"/>
                  <a:gd name="connsiteX1" fmla="*/ 159399 w 167711"/>
                  <a:gd name="connsiteY1" fmla="*/ -38 h 513492"/>
                  <a:gd name="connsiteX2" fmla="*/ 167685 w 167711"/>
                  <a:gd name="connsiteY2" fmla="*/ 9487 h 513492"/>
                  <a:gd name="connsiteX3" fmla="*/ 40908 w 167711"/>
                  <a:gd name="connsiteY3" fmla="*/ 508502 h 5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11" h="513492">
                    <a:moveTo>
                      <a:pt x="29097" y="513455"/>
                    </a:moveTo>
                    <a:cubicBezTo>
                      <a:pt x="-38231" y="331835"/>
                      <a:pt x="13620" y="127504"/>
                      <a:pt x="159399" y="-38"/>
                    </a:cubicBezTo>
                    <a:lnTo>
                      <a:pt x="167685" y="9487"/>
                    </a:lnTo>
                    <a:cubicBezTo>
                      <a:pt x="26040" y="133444"/>
                      <a:pt x="-24397" y="331967"/>
                      <a:pt x="40908" y="50850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任意多边形: 形状 390">
                <a:extLst>
                  <a:ext uri="{FF2B5EF4-FFF2-40B4-BE49-F238E27FC236}">
                    <a16:creationId xmlns:a16="http://schemas.microsoft.com/office/drawing/2014/main" id="{C3E72E9E-CBCD-754A-9637-B55FF5822E07}"/>
                  </a:ext>
                </a:extLst>
              </p:cNvPr>
              <p:cNvSpPr/>
              <p:nvPr/>
            </p:nvSpPr>
            <p:spPr>
              <a:xfrm>
                <a:off x="3102058" y="-1058462"/>
                <a:ext cx="90348" cy="409575"/>
              </a:xfrm>
              <a:custGeom>
                <a:avLst/>
                <a:gdLst>
                  <a:gd name="connsiteX0" fmla="*/ -26 w 90348"/>
                  <a:gd name="connsiteY0" fmla="*/ 401917 h 409575"/>
                  <a:gd name="connsiteX1" fmla="*/ 54076 w 90348"/>
                  <a:gd name="connsiteY1" fmla="*/ 4343 h 409575"/>
                  <a:gd name="connsiteX2" fmla="*/ 66077 w 90348"/>
                  <a:gd name="connsiteY2" fmla="*/ -38 h 409575"/>
                  <a:gd name="connsiteX3" fmla="*/ 10451 w 90348"/>
                  <a:gd name="connsiteY3" fmla="*/ 409537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48" h="409575">
                    <a:moveTo>
                      <a:pt x="-26" y="401917"/>
                    </a:moveTo>
                    <a:cubicBezTo>
                      <a:pt x="78812" y="285007"/>
                      <a:pt x="98815" y="138074"/>
                      <a:pt x="54076" y="4343"/>
                    </a:cubicBezTo>
                    <a:lnTo>
                      <a:pt x="66077" y="-38"/>
                    </a:lnTo>
                    <a:cubicBezTo>
                      <a:pt x="112293" y="137703"/>
                      <a:pt x="91728" y="289112"/>
                      <a:pt x="10451" y="409537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2" name="任意多边形: 形状 391">
                <a:extLst>
                  <a:ext uri="{FF2B5EF4-FFF2-40B4-BE49-F238E27FC236}">
                    <a16:creationId xmlns:a16="http://schemas.microsoft.com/office/drawing/2014/main" id="{D893D8E8-6CCC-2FF4-6FAC-15F33F67EACA}"/>
                  </a:ext>
                </a:extLst>
              </p:cNvPr>
              <p:cNvSpPr/>
              <p:nvPr/>
            </p:nvSpPr>
            <p:spPr>
              <a:xfrm>
                <a:off x="2363299" y="-625932"/>
                <a:ext cx="544353" cy="181834"/>
              </a:xfrm>
              <a:custGeom>
                <a:avLst/>
                <a:gdLst>
                  <a:gd name="connsiteX0" fmla="*/ 363162 w 544353"/>
                  <a:gd name="connsiteY0" fmla="*/ 181794 h 181834"/>
                  <a:gd name="connsiteX1" fmla="*/ -26 w 544353"/>
                  <a:gd name="connsiteY1" fmla="*/ 7772 h 181834"/>
                  <a:gd name="connsiteX2" fmla="*/ 10166 w 544353"/>
                  <a:gd name="connsiteY2" fmla="*/ -38 h 181834"/>
                  <a:gd name="connsiteX3" fmla="*/ 539089 w 544353"/>
                  <a:gd name="connsiteY3" fmla="*/ 133312 h 181834"/>
                  <a:gd name="connsiteX4" fmla="*/ 544328 w 544353"/>
                  <a:gd name="connsiteY4" fmla="*/ 145028 h 181834"/>
                  <a:gd name="connsiteX5" fmla="*/ 363162 w 544353"/>
                  <a:gd name="connsiteY5" fmla="*/ 181794 h 18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4353" h="181834">
                    <a:moveTo>
                      <a:pt x="363162" y="181794"/>
                    </a:moveTo>
                    <a:cubicBezTo>
                      <a:pt x="221897" y="182204"/>
                      <a:pt x="88167" y="118129"/>
                      <a:pt x="-26" y="7772"/>
                    </a:cubicBezTo>
                    <a:lnTo>
                      <a:pt x="10166" y="-38"/>
                    </a:lnTo>
                    <a:cubicBezTo>
                      <a:pt x="137064" y="157305"/>
                      <a:pt x="352764" y="211684"/>
                      <a:pt x="539089" y="133312"/>
                    </a:cubicBezTo>
                    <a:lnTo>
                      <a:pt x="544328" y="145028"/>
                    </a:lnTo>
                    <a:cubicBezTo>
                      <a:pt x="487031" y="169354"/>
                      <a:pt x="425410" y="181861"/>
                      <a:pt x="363162" y="18179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任意多边形: 形状 392">
                <a:extLst>
                  <a:ext uri="{FF2B5EF4-FFF2-40B4-BE49-F238E27FC236}">
                    <a16:creationId xmlns:a16="http://schemas.microsoft.com/office/drawing/2014/main" id="{6A79728A-DDA6-A327-FB45-74FFDBBB926B}"/>
                  </a:ext>
                </a:extLst>
              </p:cNvPr>
              <p:cNvSpPr/>
              <p:nvPr/>
            </p:nvSpPr>
            <p:spPr>
              <a:xfrm>
                <a:off x="2817165" y="-1244009"/>
                <a:ext cx="9715" cy="14096"/>
              </a:xfrm>
              <a:custGeom>
                <a:avLst/>
                <a:gdLst>
                  <a:gd name="connsiteX0" fmla="*/ -26 w 9715"/>
                  <a:gd name="connsiteY0" fmla="*/ 12344 h 14096"/>
                  <a:gd name="connsiteX1" fmla="*/ 5784 w 9715"/>
                  <a:gd name="connsiteY1" fmla="*/ 14059 h 14096"/>
                  <a:gd name="connsiteX2" fmla="*/ 9689 w 9715"/>
                  <a:gd name="connsiteY2" fmla="*/ 1676 h 14096"/>
                  <a:gd name="connsiteX3" fmla="*/ 3879 w 9715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" h="14096">
                    <a:moveTo>
                      <a:pt x="-26" y="12344"/>
                    </a:moveTo>
                    <a:lnTo>
                      <a:pt x="5784" y="14059"/>
                    </a:lnTo>
                    <a:lnTo>
                      <a:pt x="9689" y="1676"/>
                    </a:lnTo>
                    <a:cubicBezTo>
                      <a:pt x="7784" y="1010"/>
                      <a:pt x="5879" y="533"/>
                      <a:pt x="3879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任意多边形: 形状 393">
                <a:extLst>
                  <a:ext uri="{FF2B5EF4-FFF2-40B4-BE49-F238E27FC236}">
                    <a16:creationId xmlns:a16="http://schemas.microsoft.com/office/drawing/2014/main" id="{94A52544-0060-0853-281F-69B85F3F711D}"/>
                  </a:ext>
                </a:extLst>
              </p:cNvPr>
              <p:cNvSpPr/>
              <p:nvPr/>
            </p:nvSpPr>
            <p:spPr>
              <a:xfrm>
                <a:off x="2784018" y="-1252105"/>
                <a:ext cx="8477" cy="13811"/>
              </a:xfrm>
              <a:custGeom>
                <a:avLst/>
                <a:gdLst>
                  <a:gd name="connsiteX0" fmla="*/ -26 w 8477"/>
                  <a:gd name="connsiteY0" fmla="*/ 12630 h 13811"/>
                  <a:gd name="connsiteX1" fmla="*/ 5975 w 8477"/>
                  <a:gd name="connsiteY1" fmla="*/ 13773 h 13811"/>
                  <a:gd name="connsiteX2" fmla="*/ 8451 w 8477"/>
                  <a:gd name="connsiteY2" fmla="*/ 1105 h 13811"/>
                  <a:gd name="connsiteX3" fmla="*/ 2450 w 8477"/>
                  <a:gd name="connsiteY3" fmla="*/ -38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77" h="13811">
                    <a:moveTo>
                      <a:pt x="-26" y="12630"/>
                    </a:moveTo>
                    <a:lnTo>
                      <a:pt x="5975" y="13773"/>
                    </a:lnTo>
                    <a:lnTo>
                      <a:pt x="8451" y="1105"/>
                    </a:lnTo>
                    <a:cubicBezTo>
                      <a:pt x="6482" y="660"/>
                      <a:pt x="4482" y="279"/>
                      <a:pt x="245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任意多边形: 形状 394">
                <a:extLst>
                  <a:ext uri="{FF2B5EF4-FFF2-40B4-BE49-F238E27FC236}">
                    <a16:creationId xmlns:a16="http://schemas.microsoft.com/office/drawing/2014/main" id="{2B94B1DD-16EF-6F29-0557-29DAFD8E9DCF}"/>
                  </a:ext>
                </a:extLst>
              </p:cNvPr>
              <p:cNvSpPr/>
              <p:nvPr/>
            </p:nvSpPr>
            <p:spPr>
              <a:xfrm>
                <a:off x="2940419" y="-1175048"/>
                <a:ext cx="13144" cy="13525"/>
              </a:xfrm>
              <a:custGeom>
                <a:avLst/>
                <a:gdLst>
                  <a:gd name="connsiteX0" fmla="*/ -26 w 13144"/>
                  <a:gd name="connsiteY0" fmla="*/ 9391 h 13525"/>
                  <a:gd name="connsiteX1" fmla="*/ 4451 w 13144"/>
                  <a:gd name="connsiteY1" fmla="*/ 13487 h 13525"/>
                  <a:gd name="connsiteX2" fmla="*/ 13118 w 13144"/>
                  <a:gd name="connsiteY2" fmla="*/ 3962 h 13525"/>
                  <a:gd name="connsiteX3" fmla="*/ 8546 w 1314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-26" y="9391"/>
                    </a:moveTo>
                    <a:lnTo>
                      <a:pt x="4451" y="13487"/>
                    </a:lnTo>
                    <a:lnTo>
                      <a:pt x="13118" y="3962"/>
                    </a:lnTo>
                    <a:lnTo>
                      <a:pt x="854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任意多边形: 形状 395">
                <a:extLst>
                  <a:ext uri="{FF2B5EF4-FFF2-40B4-BE49-F238E27FC236}">
                    <a16:creationId xmlns:a16="http://schemas.microsoft.com/office/drawing/2014/main" id="{A2EDBD88-E599-CF40-2B4D-17CA11BB67AD}"/>
                  </a:ext>
                </a:extLst>
              </p:cNvPr>
              <p:cNvSpPr/>
              <p:nvPr/>
            </p:nvSpPr>
            <p:spPr>
              <a:xfrm>
                <a:off x="2881935" y="-1217053"/>
                <a:ext cx="11715" cy="14573"/>
              </a:xfrm>
              <a:custGeom>
                <a:avLst/>
                <a:gdLst>
                  <a:gd name="connsiteX0" fmla="*/ -26 w 11715"/>
                  <a:gd name="connsiteY0" fmla="*/ 11677 h 14573"/>
                  <a:gd name="connsiteX1" fmla="*/ 5308 w 11715"/>
                  <a:gd name="connsiteY1" fmla="*/ 14535 h 14573"/>
                  <a:gd name="connsiteX2" fmla="*/ 11690 w 11715"/>
                  <a:gd name="connsiteY2" fmla="*/ 2819 h 14573"/>
                  <a:gd name="connsiteX3" fmla="*/ 6356 w 11715"/>
                  <a:gd name="connsiteY3" fmla="*/ -38 h 1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573">
                    <a:moveTo>
                      <a:pt x="-26" y="11677"/>
                    </a:moveTo>
                    <a:lnTo>
                      <a:pt x="5308" y="14535"/>
                    </a:lnTo>
                    <a:lnTo>
                      <a:pt x="11690" y="2819"/>
                    </a:lnTo>
                    <a:lnTo>
                      <a:pt x="635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7" name="任意多边形: 形状 396">
                <a:extLst>
                  <a:ext uri="{FF2B5EF4-FFF2-40B4-BE49-F238E27FC236}">
                    <a16:creationId xmlns:a16="http://schemas.microsoft.com/office/drawing/2014/main" id="{7D6646B9-312B-8ABC-F639-C0235D37AF06}"/>
                  </a:ext>
                </a:extLst>
              </p:cNvPr>
              <p:cNvSpPr/>
              <p:nvPr/>
            </p:nvSpPr>
            <p:spPr>
              <a:xfrm>
                <a:off x="2851170" y="-1231722"/>
                <a:ext cx="10858" cy="14192"/>
              </a:xfrm>
              <a:custGeom>
                <a:avLst/>
                <a:gdLst>
                  <a:gd name="connsiteX0" fmla="*/ -26 w 10858"/>
                  <a:gd name="connsiteY0" fmla="*/ 11868 h 14192"/>
                  <a:gd name="connsiteX1" fmla="*/ 5594 w 10858"/>
                  <a:gd name="connsiteY1" fmla="*/ 14154 h 14192"/>
                  <a:gd name="connsiteX2" fmla="*/ 10832 w 10858"/>
                  <a:gd name="connsiteY2" fmla="*/ 2248 h 14192"/>
                  <a:gd name="connsiteX3" fmla="*/ 5213 w 10858"/>
                  <a:gd name="connsiteY3" fmla="*/ -38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14192">
                    <a:moveTo>
                      <a:pt x="-26" y="11868"/>
                    </a:moveTo>
                    <a:lnTo>
                      <a:pt x="5594" y="14154"/>
                    </a:lnTo>
                    <a:lnTo>
                      <a:pt x="10832" y="2248"/>
                    </a:lnTo>
                    <a:lnTo>
                      <a:pt x="5213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任意多边形: 形状 397">
                <a:extLst>
                  <a:ext uri="{FF2B5EF4-FFF2-40B4-BE49-F238E27FC236}">
                    <a16:creationId xmlns:a16="http://schemas.microsoft.com/office/drawing/2014/main" id="{352D87EF-308F-1862-A7A8-DF285174840C}"/>
                  </a:ext>
                </a:extLst>
              </p:cNvPr>
              <p:cNvSpPr/>
              <p:nvPr/>
            </p:nvSpPr>
            <p:spPr>
              <a:xfrm>
                <a:off x="2913368" y="-1196860"/>
                <a:ext cx="12477" cy="14096"/>
              </a:xfrm>
              <a:custGeom>
                <a:avLst/>
                <a:gdLst>
                  <a:gd name="connsiteX0" fmla="*/ -26 w 12477"/>
                  <a:gd name="connsiteY0" fmla="*/ 10535 h 14096"/>
                  <a:gd name="connsiteX1" fmla="*/ 4927 w 12477"/>
                  <a:gd name="connsiteY1" fmla="*/ 14059 h 14096"/>
                  <a:gd name="connsiteX2" fmla="*/ 12452 w 12477"/>
                  <a:gd name="connsiteY2" fmla="*/ 3486 h 14096"/>
                  <a:gd name="connsiteX3" fmla="*/ 7594 w 12477"/>
                  <a:gd name="connsiteY3" fmla="*/ -3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6">
                    <a:moveTo>
                      <a:pt x="-26" y="10535"/>
                    </a:moveTo>
                    <a:lnTo>
                      <a:pt x="4927" y="14059"/>
                    </a:lnTo>
                    <a:lnTo>
                      <a:pt x="12452" y="3486"/>
                    </a:lnTo>
                    <a:lnTo>
                      <a:pt x="7594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任意多边形: 形状 398">
                <a:extLst>
                  <a:ext uri="{FF2B5EF4-FFF2-40B4-BE49-F238E27FC236}">
                    <a16:creationId xmlns:a16="http://schemas.microsoft.com/office/drawing/2014/main" id="{2C577808-7526-35D0-9529-C06040014F47}"/>
                  </a:ext>
                </a:extLst>
              </p:cNvPr>
              <p:cNvSpPr/>
              <p:nvPr/>
            </p:nvSpPr>
            <p:spPr>
              <a:xfrm>
                <a:off x="2748014" y="-1256963"/>
                <a:ext cx="7334" cy="13525"/>
              </a:xfrm>
              <a:custGeom>
                <a:avLst/>
                <a:gdLst>
                  <a:gd name="connsiteX0" fmla="*/ -26 w 7334"/>
                  <a:gd name="connsiteY0" fmla="*/ 12916 h 13525"/>
                  <a:gd name="connsiteX1" fmla="*/ 6070 w 7334"/>
                  <a:gd name="connsiteY1" fmla="*/ 13487 h 13525"/>
                  <a:gd name="connsiteX2" fmla="*/ 7308 w 7334"/>
                  <a:gd name="connsiteY2" fmla="*/ 533 h 13525"/>
                  <a:gd name="connsiteX3" fmla="*/ 1212 w 7334"/>
                  <a:gd name="connsiteY3" fmla="*/ -38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4" h="13525">
                    <a:moveTo>
                      <a:pt x="-26" y="12916"/>
                    </a:moveTo>
                    <a:lnTo>
                      <a:pt x="6070" y="13487"/>
                    </a:lnTo>
                    <a:lnTo>
                      <a:pt x="7308" y="533"/>
                    </a:lnTo>
                    <a:lnTo>
                      <a:pt x="1212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0" name="任意多边形: 形状 399">
                <a:extLst>
                  <a:ext uri="{FF2B5EF4-FFF2-40B4-BE49-F238E27FC236}">
                    <a16:creationId xmlns:a16="http://schemas.microsoft.com/office/drawing/2014/main" id="{6695141C-35B6-EFC8-0578-31C604126616}"/>
                  </a:ext>
                </a:extLst>
              </p:cNvPr>
              <p:cNvSpPr/>
              <p:nvPr/>
            </p:nvSpPr>
            <p:spPr>
              <a:xfrm>
                <a:off x="2573421" y="-1226007"/>
                <a:ext cx="11048" cy="14382"/>
              </a:xfrm>
              <a:custGeom>
                <a:avLst/>
                <a:gdLst>
                  <a:gd name="connsiteX0" fmla="*/ 5498 w 11048"/>
                  <a:gd name="connsiteY0" fmla="*/ 14345 h 14382"/>
                  <a:gd name="connsiteX1" fmla="*/ 11023 w 11048"/>
                  <a:gd name="connsiteY1" fmla="*/ 11773 h 14382"/>
                  <a:gd name="connsiteX2" fmla="*/ 5689 w 11048"/>
                  <a:gd name="connsiteY2" fmla="*/ -38 h 14382"/>
                  <a:gd name="connsiteX3" fmla="*/ -26 w 11048"/>
                  <a:gd name="connsiteY3" fmla="*/ 2248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8" h="14382">
                    <a:moveTo>
                      <a:pt x="5498" y="14345"/>
                    </a:moveTo>
                    <a:lnTo>
                      <a:pt x="11023" y="11773"/>
                    </a:lnTo>
                    <a:lnTo>
                      <a:pt x="5689" y="-38"/>
                    </a:lnTo>
                    <a:lnTo>
                      <a:pt x="-26" y="224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任意多边形: 形状 400">
                <a:extLst>
                  <a:ext uri="{FF2B5EF4-FFF2-40B4-BE49-F238E27FC236}">
                    <a16:creationId xmlns:a16="http://schemas.microsoft.com/office/drawing/2014/main" id="{94C2568A-52E7-38F3-DD1B-820A2BF22C27}"/>
                  </a:ext>
                </a:extLst>
              </p:cNvPr>
              <p:cNvSpPr/>
              <p:nvPr/>
            </p:nvSpPr>
            <p:spPr>
              <a:xfrm>
                <a:off x="2605806" y="-1239151"/>
                <a:ext cx="10286" cy="14287"/>
              </a:xfrm>
              <a:custGeom>
                <a:avLst/>
                <a:gdLst>
                  <a:gd name="connsiteX0" fmla="*/ 4546 w 10286"/>
                  <a:gd name="connsiteY0" fmla="*/ 14249 h 14287"/>
                  <a:gd name="connsiteX1" fmla="*/ 10261 w 10286"/>
                  <a:gd name="connsiteY1" fmla="*/ 12249 h 14287"/>
                  <a:gd name="connsiteX2" fmla="*/ 5689 w 10286"/>
                  <a:gd name="connsiteY2" fmla="*/ -38 h 14287"/>
                  <a:gd name="connsiteX3" fmla="*/ -26 w 10286"/>
                  <a:gd name="connsiteY3" fmla="*/ 1962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" h="14287">
                    <a:moveTo>
                      <a:pt x="4546" y="14249"/>
                    </a:moveTo>
                    <a:lnTo>
                      <a:pt x="10261" y="12249"/>
                    </a:lnTo>
                    <a:lnTo>
                      <a:pt x="5689" y="-38"/>
                    </a:lnTo>
                    <a:lnTo>
                      <a:pt x="-26" y="196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2" name="任意多边形: 形状 401">
                <a:extLst>
                  <a:ext uri="{FF2B5EF4-FFF2-40B4-BE49-F238E27FC236}">
                    <a16:creationId xmlns:a16="http://schemas.microsoft.com/office/drawing/2014/main" id="{8B2B96DD-8782-7275-8608-480870CC21C3}"/>
                  </a:ext>
                </a:extLst>
              </p:cNvPr>
              <p:cNvSpPr/>
              <p:nvPr/>
            </p:nvSpPr>
            <p:spPr>
              <a:xfrm>
                <a:off x="2539607" y="-1207719"/>
                <a:ext cx="11715" cy="14287"/>
              </a:xfrm>
              <a:custGeom>
                <a:avLst/>
                <a:gdLst>
                  <a:gd name="connsiteX0" fmla="*/ 6546 w 11715"/>
                  <a:gd name="connsiteY0" fmla="*/ 14249 h 14287"/>
                  <a:gd name="connsiteX1" fmla="*/ 11690 w 11715"/>
                  <a:gd name="connsiteY1" fmla="*/ 11201 h 14287"/>
                  <a:gd name="connsiteX2" fmla="*/ 5213 w 11715"/>
                  <a:gd name="connsiteY2" fmla="*/ -38 h 14287"/>
                  <a:gd name="connsiteX3" fmla="*/ -26 w 11715"/>
                  <a:gd name="connsiteY3" fmla="*/ 3105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6546" y="14249"/>
                    </a:moveTo>
                    <a:lnTo>
                      <a:pt x="11690" y="11201"/>
                    </a:lnTo>
                    <a:lnTo>
                      <a:pt x="5213" y="-38"/>
                    </a:lnTo>
                    <a:lnTo>
                      <a:pt x="-26" y="310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任意多边形: 形状 402">
                <a:extLst>
                  <a:ext uri="{FF2B5EF4-FFF2-40B4-BE49-F238E27FC236}">
                    <a16:creationId xmlns:a16="http://schemas.microsoft.com/office/drawing/2014/main" id="{AB24E8AC-AAF2-9430-6096-4324CFA3C40B}"/>
                  </a:ext>
                </a:extLst>
              </p:cNvPr>
              <p:cNvSpPr/>
              <p:nvPr/>
            </p:nvSpPr>
            <p:spPr>
              <a:xfrm>
                <a:off x="2641905" y="-1249343"/>
                <a:ext cx="8667" cy="14192"/>
              </a:xfrm>
              <a:custGeom>
                <a:avLst/>
                <a:gdLst>
                  <a:gd name="connsiteX0" fmla="*/ 2736 w 8667"/>
                  <a:gd name="connsiteY0" fmla="*/ 14154 h 14192"/>
                  <a:gd name="connsiteX1" fmla="*/ 8642 w 8667"/>
                  <a:gd name="connsiteY1" fmla="*/ 12630 h 14192"/>
                  <a:gd name="connsiteX2" fmla="*/ 5784 w 8667"/>
                  <a:gd name="connsiteY2" fmla="*/ -38 h 14192"/>
                  <a:gd name="connsiteX3" fmla="*/ -26 w 8667"/>
                  <a:gd name="connsiteY3" fmla="*/ 1390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67" h="14192">
                    <a:moveTo>
                      <a:pt x="2736" y="14154"/>
                    </a:moveTo>
                    <a:lnTo>
                      <a:pt x="8642" y="12630"/>
                    </a:lnTo>
                    <a:lnTo>
                      <a:pt x="5784" y="-38"/>
                    </a:lnTo>
                    <a:lnTo>
                      <a:pt x="-26" y="139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任意多边形: 形状 403">
                <a:extLst>
                  <a:ext uri="{FF2B5EF4-FFF2-40B4-BE49-F238E27FC236}">
                    <a16:creationId xmlns:a16="http://schemas.microsoft.com/office/drawing/2014/main" id="{72AB0A97-2FEE-A127-DE46-084045A42C39}"/>
                  </a:ext>
                </a:extLst>
              </p:cNvPr>
              <p:cNvSpPr/>
              <p:nvPr/>
            </p:nvSpPr>
            <p:spPr>
              <a:xfrm>
                <a:off x="2714010" y="-1257820"/>
                <a:ext cx="6095" cy="13144"/>
              </a:xfrm>
              <a:custGeom>
                <a:avLst/>
                <a:gdLst>
                  <a:gd name="connsiteX0" fmla="*/ -26 w 6095"/>
                  <a:gd name="connsiteY0" fmla="*/ 13106 h 13144"/>
                  <a:gd name="connsiteX1" fmla="*/ 6070 w 6095"/>
                  <a:gd name="connsiteY1" fmla="*/ 13106 h 13144"/>
                  <a:gd name="connsiteX2" fmla="*/ 6070 w 6095"/>
                  <a:gd name="connsiteY2" fmla="*/ -38 h 13144"/>
                  <a:gd name="connsiteX3" fmla="*/ -26 w 6095"/>
                  <a:gd name="connsiteY3" fmla="*/ -38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144">
                    <a:moveTo>
                      <a:pt x="-26" y="13106"/>
                    </a:moveTo>
                    <a:lnTo>
                      <a:pt x="6070" y="13106"/>
                    </a:lnTo>
                    <a:lnTo>
                      <a:pt x="6070" y="-38"/>
                    </a:lnTo>
                    <a:lnTo>
                      <a:pt x="-26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任意多边形: 形状 404">
                <a:extLst>
                  <a:ext uri="{FF2B5EF4-FFF2-40B4-BE49-F238E27FC236}">
                    <a16:creationId xmlns:a16="http://schemas.microsoft.com/office/drawing/2014/main" id="{83176673-0185-3D16-5B42-E927B0A1380C}"/>
                  </a:ext>
                </a:extLst>
              </p:cNvPr>
              <p:cNvSpPr/>
              <p:nvPr/>
            </p:nvSpPr>
            <p:spPr>
              <a:xfrm>
                <a:off x="2510556" y="-1187811"/>
                <a:ext cx="12668" cy="14096"/>
              </a:xfrm>
              <a:custGeom>
                <a:avLst/>
                <a:gdLst>
                  <a:gd name="connsiteX0" fmla="*/ 7784 w 12668"/>
                  <a:gd name="connsiteY0" fmla="*/ 14059 h 14096"/>
                  <a:gd name="connsiteX1" fmla="*/ 12642 w 12668"/>
                  <a:gd name="connsiteY1" fmla="*/ 10344 h 14096"/>
                  <a:gd name="connsiteX2" fmla="*/ 4832 w 12668"/>
                  <a:gd name="connsiteY2" fmla="*/ -38 h 14096"/>
                  <a:gd name="connsiteX3" fmla="*/ -26 w 12668"/>
                  <a:gd name="connsiteY3" fmla="*/ 3581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14096">
                    <a:moveTo>
                      <a:pt x="7784" y="14059"/>
                    </a:moveTo>
                    <a:cubicBezTo>
                      <a:pt x="9308" y="12725"/>
                      <a:pt x="11023" y="11582"/>
                      <a:pt x="12642" y="10344"/>
                    </a:cubicBezTo>
                    <a:lnTo>
                      <a:pt x="4832" y="-38"/>
                    </a:lnTo>
                    <a:lnTo>
                      <a:pt x="-26" y="358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任意多边形: 形状 405">
                <a:extLst>
                  <a:ext uri="{FF2B5EF4-FFF2-40B4-BE49-F238E27FC236}">
                    <a16:creationId xmlns:a16="http://schemas.microsoft.com/office/drawing/2014/main" id="{0B160065-2778-4395-CDFE-1E89ABFF98C6}"/>
                  </a:ext>
                </a:extLst>
              </p:cNvPr>
              <p:cNvSpPr/>
              <p:nvPr/>
            </p:nvSpPr>
            <p:spPr>
              <a:xfrm>
                <a:off x="2676671" y="-1255344"/>
                <a:ext cx="7524" cy="13715"/>
              </a:xfrm>
              <a:custGeom>
                <a:avLst/>
                <a:gdLst>
                  <a:gd name="connsiteX0" fmla="*/ 1498 w 7524"/>
                  <a:gd name="connsiteY0" fmla="*/ 13678 h 13715"/>
                  <a:gd name="connsiteX1" fmla="*/ 7499 w 7524"/>
                  <a:gd name="connsiteY1" fmla="*/ 12820 h 13715"/>
                  <a:gd name="connsiteX2" fmla="*/ 5975 w 7524"/>
                  <a:gd name="connsiteY2" fmla="*/ -38 h 13715"/>
                  <a:gd name="connsiteX3" fmla="*/ -26 w 7524"/>
                  <a:gd name="connsiteY3" fmla="*/ 819 h 13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5">
                    <a:moveTo>
                      <a:pt x="1498" y="13678"/>
                    </a:moveTo>
                    <a:lnTo>
                      <a:pt x="7499" y="12820"/>
                    </a:lnTo>
                    <a:lnTo>
                      <a:pt x="5975" y="-38"/>
                    </a:lnTo>
                    <a:lnTo>
                      <a:pt x="-26" y="81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7" name="任意多边形: 形状 406">
                <a:extLst>
                  <a:ext uri="{FF2B5EF4-FFF2-40B4-BE49-F238E27FC236}">
                    <a16:creationId xmlns:a16="http://schemas.microsoft.com/office/drawing/2014/main" id="{4E978B35-D899-63A9-DBD8-61EEF796E5FE}"/>
                  </a:ext>
                </a:extLst>
              </p:cNvPr>
              <p:cNvSpPr/>
              <p:nvPr/>
            </p:nvSpPr>
            <p:spPr>
              <a:xfrm>
                <a:off x="3028049" y="-771760"/>
                <a:ext cx="14477" cy="10858"/>
              </a:xfrm>
              <a:custGeom>
                <a:avLst/>
                <a:gdLst>
                  <a:gd name="connsiteX0" fmla="*/ 2546 w 14477"/>
                  <a:gd name="connsiteY0" fmla="*/ -38 h 10858"/>
                  <a:gd name="connsiteX1" fmla="*/ -26 w 14477"/>
                  <a:gd name="connsiteY1" fmla="*/ 5486 h 10858"/>
                  <a:gd name="connsiteX2" fmla="*/ 11785 w 14477"/>
                  <a:gd name="connsiteY2" fmla="*/ 10820 h 10858"/>
                  <a:gd name="connsiteX3" fmla="*/ 14452 w 14477"/>
                  <a:gd name="connsiteY3" fmla="*/ 5391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" h="10858">
                    <a:moveTo>
                      <a:pt x="2546" y="-38"/>
                    </a:moveTo>
                    <a:cubicBezTo>
                      <a:pt x="1784" y="1867"/>
                      <a:pt x="831" y="3676"/>
                      <a:pt x="-26" y="5486"/>
                    </a:cubicBezTo>
                    <a:lnTo>
                      <a:pt x="11785" y="10820"/>
                    </a:lnTo>
                    <a:lnTo>
                      <a:pt x="14452" y="539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任意多边形: 形状 407">
                <a:extLst>
                  <a:ext uri="{FF2B5EF4-FFF2-40B4-BE49-F238E27FC236}">
                    <a16:creationId xmlns:a16="http://schemas.microsoft.com/office/drawing/2014/main" id="{32B0CCAC-58D3-91F7-EAE0-0CF860BC9A99}"/>
                  </a:ext>
                </a:extLst>
              </p:cNvPr>
              <p:cNvSpPr/>
              <p:nvPr/>
            </p:nvSpPr>
            <p:spPr>
              <a:xfrm>
                <a:off x="3040717" y="-803383"/>
                <a:ext cx="14382" cy="9906"/>
              </a:xfrm>
              <a:custGeom>
                <a:avLst/>
                <a:gdLst>
                  <a:gd name="connsiteX0" fmla="*/ 2069 w 14382"/>
                  <a:gd name="connsiteY0" fmla="*/ -38 h 9906"/>
                  <a:gd name="connsiteX1" fmla="*/ -26 w 14382"/>
                  <a:gd name="connsiteY1" fmla="*/ 5677 h 9906"/>
                  <a:gd name="connsiteX2" fmla="*/ 12356 w 14382"/>
                  <a:gd name="connsiteY2" fmla="*/ 9868 h 9906"/>
                  <a:gd name="connsiteX3" fmla="*/ 14357 w 14382"/>
                  <a:gd name="connsiteY3" fmla="*/ 4153 h 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9906">
                    <a:moveTo>
                      <a:pt x="2069" y="-38"/>
                    </a:moveTo>
                    <a:cubicBezTo>
                      <a:pt x="1403" y="1867"/>
                      <a:pt x="736" y="3772"/>
                      <a:pt x="-26" y="5677"/>
                    </a:cubicBezTo>
                    <a:lnTo>
                      <a:pt x="12356" y="9868"/>
                    </a:lnTo>
                    <a:lnTo>
                      <a:pt x="14357" y="415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任意多边形: 形状 408">
                <a:extLst>
                  <a:ext uri="{FF2B5EF4-FFF2-40B4-BE49-F238E27FC236}">
                    <a16:creationId xmlns:a16="http://schemas.microsoft.com/office/drawing/2014/main" id="{87AFAAAD-7A1B-A0F9-6DCE-94EE0AE39A43}"/>
                  </a:ext>
                </a:extLst>
              </p:cNvPr>
              <p:cNvSpPr/>
              <p:nvPr/>
            </p:nvSpPr>
            <p:spPr>
              <a:xfrm>
                <a:off x="3009951" y="-739279"/>
                <a:ext cx="14382" cy="11810"/>
              </a:xfrm>
              <a:custGeom>
                <a:avLst/>
                <a:gdLst>
                  <a:gd name="connsiteX0" fmla="*/ 3212 w 14382"/>
                  <a:gd name="connsiteY0" fmla="*/ -38 h 11810"/>
                  <a:gd name="connsiteX1" fmla="*/ -26 w 14382"/>
                  <a:gd name="connsiteY1" fmla="*/ 5201 h 11810"/>
                  <a:gd name="connsiteX2" fmla="*/ 11213 w 14382"/>
                  <a:gd name="connsiteY2" fmla="*/ 11773 h 11810"/>
                  <a:gd name="connsiteX3" fmla="*/ 14357 w 14382"/>
                  <a:gd name="connsiteY3" fmla="*/ 6629 h 11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810">
                    <a:moveTo>
                      <a:pt x="3212" y="-38"/>
                    </a:moveTo>
                    <a:cubicBezTo>
                      <a:pt x="2165" y="1772"/>
                      <a:pt x="1117" y="3486"/>
                      <a:pt x="-26" y="5201"/>
                    </a:cubicBezTo>
                    <a:lnTo>
                      <a:pt x="11213" y="11773"/>
                    </a:lnTo>
                    <a:lnTo>
                      <a:pt x="14357" y="662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任意多边形: 形状 409">
                <a:extLst>
                  <a:ext uri="{FF2B5EF4-FFF2-40B4-BE49-F238E27FC236}">
                    <a16:creationId xmlns:a16="http://schemas.microsoft.com/office/drawing/2014/main" id="{874835E4-9AC4-45DE-9A98-12AC6AC322B0}"/>
                  </a:ext>
                </a:extLst>
              </p:cNvPr>
              <p:cNvSpPr/>
              <p:nvPr/>
            </p:nvSpPr>
            <p:spPr>
              <a:xfrm>
                <a:off x="2990520" y="-710895"/>
                <a:ext cx="14096" cy="12573"/>
              </a:xfrm>
              <a:custGeom>
                <a:avLst/>
                <a:gdLst>
                  <a:gd name="connsiteX0" fmla="*/ 3593 w 14096"/>
                  <a:gd name="connsiteY0" fmla="*/ -38 h 12573"/>
                  <a:gd name="connsiteX1" fmla="*/ -26 w 14096"/>
                  <a:gd name="connsiteY1" fmla="*/ 4724 h 12573"/>
                  <a:gd name="connsiteX2" fmla="*/ 10451 w 14096"/>
                  <a:gd name="connsiteY2" fmla="*/ 12535 h 12573"/>
                  <a:gd name="connsiteX3" fmla="*/ 14071 w 14096"/>
                  <a:gd name="connsiteY3" fmla="*/ 7677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573">
                    <a:moveTo>
                      <a:pt x="3593" y="-38"/>
                    </a:moveTo>
                    <a:cubicBezTo>
                      <a:pt x="2450" y="1581"/>
                      <a:pt x="1212" y="3200"/>
                      <a:pt x="-26" y="4724"/>
                    </a:cubicBezTo>
                    <a:lnTo>
                      <a:pt x="10451" y="12535"/>
                    </a:lnTo>
                    <a:lnTo>
                      <a:pt x="14071" y="767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任意多边形: 形状 410">
                <a:extLst>
                  <a:ext uri="{FF2B5EF4-FFF2-40B4-BE49-F238E27FC236}">
                    <a16:creationId xmlns:a16="http://schemas.microsoft.com/office/drawing/2014/main" id="{84518B79-8032-DD81-7412-9D94C7D8EC13}"/>
                  </a:ext>
                </a:extLst>
              </p:cNvPr>
              <p:cNvSpPr/>
              <p:nvPr/>
            </p:nvSpPr>
            <p:spPr>
              <a:xfrm>
                <a:off x="2966708" y="-682891"/>
                <a:ext cx="13620" cy="13239"/>
              </a:xfrm>
              <a:custGeom>
                <a:avLst/>
                <a:gdLst>
                  <a:gd name="connsiteX0" fmla="*/ 13595 w 13620"/>
                  <a:gd name="connsiteY0" fmla="*/ 8725 h 13239"/>
                  <a:gd name="connsiteX1" fmla="*/ 4070 w 13620"/>
                  <a:gd name="connsiteY1" fmla="*/ -38 h 13239"/>
                  <a:gd name="connsiteX2" fmla="*/ -26 w 13620"/>
                  <a:gd name="connsiteY2" fmla="*/ 4343 h 13239"/>
                  <a:gd name="connsiteX3" fmla="*/ 9499 w 13620"/>
                  <a:gd name="connsiteY3" fmla="*/ 13201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13239">
                    <a:moveTo>
                      <a:pt x="13595" y="8725"/>
                    </a:moveTo>
                    <a:lnTo>
                      <a:pt x="4070" y="-38"/>
                    </a:lnTo>
                    <a:cubicBezTo>
                      <a:pt x="2736" y="1391"/>
                      <a:pt x="1403" y="2914"/>
                      <a:pt x="-26" y="4343"/>
                    </a:cubicBezTo>
                    <a:lnTo>
                      <a:pt x="9499" y="13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2" name="任意多边形: 形状 411">
                <a:extLst>
                  <a:ext uri="{FF2B5EF4-FFF2-40B4-BE49-F238E27FC236}">
                    <a16:creationId xmlns:a16="http://schemas.microsoft.com/office/drawing/2014/main" id="{38A3679F-59EF-1468-70A4-219D2D25C4D0}"/>
                  </a:ext>
                </a:extLst>
              </p:cNvPr>
              <p:cNvSpPr/>
              <p:nvPr/>
            </p:nvSpPr>
            <p:spPr>
              <a:xfrm>
                <a:off x="3051195" y="-838435"/>
                <a:ext cx="14001" cy="8763"/>
              </a:xfrm>
              <a:custGeom>
                <a:avLst/>
                <a:gdLst>
                  <a:gd name="connsiteX0" fmla="*/ 1212 w 14001"/>
                  <a:gd name="connsiteY0" fmla="*/ -38 h 8763"/>
                  <a:gd name="connsiteX1" fmla="*/ -26 w 14001"/>
                  <a:gd name="connsiteY1" fmla="*/ 5963 h 8763"/>
                  <a:gd name="connsiteX2" fmla="*/ 12642 w 14001"/>
                  <a:gd name="connsiteY2" fmla="*/ 8725 h 8763"/>
                  <a:gd name="connsiteX3" fmla="*/ 13976 w 14001"/>
                  <a:gd name="connsiteY3" fmla="*/ 2819 h 8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763">
                    <a:moveTo>
                      <a:pt x="1212" y="-38"/>
                    </a:moveTo>
                    <a:cubicBezTo>
                      <a:pt x="1212" y="1962"/>
                      <a:pt x="450" y="3962"/>
                      <a:pt x="-26" y="5963"/>
                    </a:cubicBezTo>
                    <a:lnTo>
                      <a:pt x="12642" y="8725"/>
                    </a:lnTo>
                    <a:cubicBezTo>
                      <a:pt x="13118" y="6820"/>
                      <a:pt x="13499" y="4820"/>
                      <a:pt x="13976" y="281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任意多边形: 形状 412">
                <a:extLst>
                  <a:ext uri="{FF2B5EF4-FFF2-40B4-BE49-F238E27FC236}">
                    <a16:creationId xmlns:a16="http://schemas.microsoft.com/office/drawing/2014/main" id="{6368C7E2-11EB-9314-1382-A704E1E15181}"/>
                  </a:ext>
                </a:extLst>
              </p:cNvPr>
              <p:cNvSpPr/>
              <p:nvPr/>
            </p:nvSpPr>
            <p:spPr>
              <a:xfrm>
                <a:off x="3044527" y="-1016266"/>
                <a:ext cx="14287" cy="9620"/>
              </a:xfrm>
              <a:custGeom>
                <a:avLst/>
                <a:gdLst>
                  <a:gd name="connsiteX0" fmla="*/ -26 w 14287"/>
                  <a:gd name="connsiteY0" fmla="*/ 3867 h 9620"/>
                  <a:gd name="connsiteX1" fmla="*/ 1879 w 14287"/>
                  <a:gd name="connsiteY1" fmla="*/ 9582 h 9620"/>
                  <a:gd name="connsiteX2" fmla="*/ 14261 w 14287"/>
                  <a:gd name="connsiteY2" fmla="*/ 5772 h 9620"/>
                  <a:gd name="connsiteX3" fmla="*/ 12356 w 14287"/>
                  <a:gd name="connsiteY3" fmla="*/ -38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-26" y="3867"/>
                    </a:moveTo>
                    <a:cubicBezTo>
                      <a:pt x="545" y="5772"/>
                      <a:pt x="1212" y="7677"/>
                      <a:pt x="1879" y="9582"/>
                    </a:cubicBezTo>
                    <a:lnTo>
                      <a:pt x="14261" y="5772"/>
                    </a:lnTo>
                    <a:cubicBezTo>
                      <a:pt x="13690" y="3867"/>
                      <a:pt x="13023" y="1867"/>
                      <a:pt x="12356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任意多边形: 形状 413">
                <a:extLst>
                  <a:ext uri="{FF2B5EF4-FFF2-40B4-BE49-F238E27FC236}">
                    <a16:creationId xmlns:a16="http://schemas.microsoft.com/office/drawing/2014/main" id="{E3D94DB9-6172-391D-BA28-E20BF1EAFBCE}"/>
                  </a:ext>
                </a:extLst>
              </p:cNvPr>
              <p:cNvSpPr/>
              <p:nvPr/>
            </p:nvSpPr>
            <p:spPr>
              <a:xfrm>
                <a:off x="3060339" y="-908919"/>
                <a:ext cx="13049" cy="6095"/>
              </a:xfrm>
              <a:custGeom>
                <a:avLst/>
                <a:gdLst>
                  <a:gd name="connsiteX0" fmla="*/ -26 w 13049"/>
                  <a:gd name="connsiteY0" fmla="*/ -38 h 6095"/>
                  <a:gd name="connsiteX1" fmla="*/ -26 w 13049"/>
                  <a:gd name="connsiteY1" fmla="*/ 6058 h 6095"/>
                  <a:gd name="connsiteX2" fmla="*/ 13023 w 13049"/>
                  <a:gd name="connsiteY2" fmla="*/ 6058 h 6095"/>
                  <a:gd name="connsiteX3" fmla="*/ 13023 w 13049"/>
                  <a:gd name="connsiteY3" fmla="*/ -3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49" h="6095">
                    <a:moveTo>
                      <a:pt x="-26" y="-38"/>
                    </a:moveTo>
                    <a:cubicBezTo>
                      <a:pt x="-26" y="2057"/>
                      <a:pt x="-26" y="4058"/>
                      <a:pt x="-26" y="6058"/>
                    </a:cubicBezTo>
                    <a:lnTo>
                      <a:pt x="13023" y="6058"/>
                    </a:lnTo>
                    <a:cubicBezTo>
                      <a:pt x="13023" y="3962"/>
                      <a:pt x="13023" y="1962"/>
                      <a:pt x="13023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任意多边形: 形状 414">
                <a:extLst>
                  <a:ext uri="{FF2B5EF4-FFF2-40B4-BE49-F238E27FC236}">
                    <a16:creationId xmlns:a16="http://schemas.microsoft.com/office/drawing/2014/main" id="{206F4011-9354-7004-E1A8-54FA6D3EDFBD}"/>
                  </a:ext>
                </a:extLst>
              </p:cNvPr>
              <p:cNvSpPr/>
              <p:nvPr/>
            </p:nvSpPr>
            <p:spPr>
              <a:xfrm>
                <a:off x="3015762" y="-1083608"/>
                <a:ext cx="14382" cy="11620"/>
              </a:xfrm>
              <a:custGeom>
                <a:avLst/>
                <a:gdLst>
                  <a:gd name="connsiteX0" fmla="*/ -26 w 14382"/>
                  <a:gd name="connsiteY0" fmla="*/ 6343 h 11620"/>
                  <a:gd name="connsiteX1" fmla="*/ 3022 w 14382"/>
                  <a:gd name="connsiteY1" fmla="*/ 11582 h 11620"/>
                  <a:gd name="connsiteX2" fmla="*/ 14357 w 14382"/>
                  <a:gd name="connsiteY2" fmla="*/ 5201 h 11620"/>
                  <a:gd name="connsiteX3" fmla="*/ 11309 w 14382"/>
                  <a:gd name="connsiteY3" fmla="*/ -38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1620">
                    <a:moveTo>
                      <a:pt x="-26" y="6343"/>
                    </a:moveTo>
                    <a:lnTo>
                      <a:pt x="3022" y="11582"/>
                    </a:lnTo>
                    <a:lnTo>
                      <a:pt x="14357" y="5201"/>
                    </a:lnTo>
                    <a:lnTo>
                      <a:pt x="11309" y="-3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6" name="任意多边形: 形状 415">
                <a:extLst>
                  <a:ext uri="{FF2B5EF4-FFF2-40B4-BE49-F238E27FC236}">
                    <a16:creationId xmlns:a16="http://schemas.microsoft.com/office/drawing/2014/main" id="{A54C223E-8DB9-1F08-379A-7383A301AD90}"/>
                  </a:ext>
                </a:extLst>
              </p:cNvPr>
              <p:cNvSpPr/>
              <p:nvPr/>
            </p:nvSpPr>
            <p:spPr>
              <a:xfrm>
                <a:off x="3031287" y="-1052080"/>
                <a:ext cx="14382" cy="10668"/>
              </a:xfrm>
              <a:custGeom>
                <a:avLst/>
                <a:gdLst>
                  <a:gd name="connsiteX0" fmla="*/ -26 w 14382"/>
                  <a:gd name="connsiteY0" fmla="*/ 5105 h 10668"/>
                  <a:gd name="connsiteX1" fmla="*/ 2450 w 14382"/>
                  <a:gd name="connsiteY1" fmla="*/ 10630 h 10668"/>
                  <a:gd name="connsiteX2" fmla="*/ 14357 w 14382"/>
                  <a:gd name="connsiteY2" fmla="*/ 5486 h 10668"/>
                  <a:gd name="connsiteX3" fmla="*/ 11880 w 14382"/>
                  <a:gd name="connsiteY3" fmla="*/ -38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-26" y="5105"/>
                    </a:moveTo>
                    <a:cubicBezTo>
                      <a:pt x="831" y="6915"/>
                      <a:pt x="1593" y="8725"/>
                      <a:pt x="2450" y="10630"/>
                    </a:cubicBezTo>
                    <a:lnTo>
                      <a:pt x="14357" y="5486"/>
                    </a:lnTo>
                    <a:cubicBezTo>
                      <a:pt x="13595" y="3581"/>
                      <a:pt x="12737" y="1772"/>
                      <a:pt x="11880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任意多边形: 形状 416">
                <a:extLst>
                  <a:ext uri="{FF2B5EF4-FFF2-40B4-BE49-F238E27FC236}">
                    <a16:creationId xmlns:a16="http://schemas.microsoft.com/office/drawing/2014/main" id="{F479252E-263A-0244-AEDD-191127F55BA0}"/>
                  </a:ext>
                </a:extLst>
              </p:cNvPr>
              <p:cNvSpPr/>
              <p:nvPr/>
            </p:nvSpPr>
            <p:spPr>
              <a:xfrm>
                <a:off x="3053195" y="-982071"/>
                <a:ext cx="14001" cy="8572"/>
              </a:xfrm>
              <a:custGeom>
                <a:avLst/>
                <a:gdLst>
                  <a:gd name="connsiteX0" fmla="*/ -26 w 14001"/>
                  <a:gd name="connsiteY0" fmla="*/ 2533 h 8572"/>
                  <a:gd name="connsiteX1" fmla="*/ 1212 w 14001"/>
                  <a:gd name="connsiteY1" fmla="*/ 8534 h 8572"/>
                  <a:gd name="connsiteX2" fmla="*/ 13976 w 14001"/>
                  <a:gd name="connsiteY2" fmla="*/ 5962 h 8572"/>
                  <a:gd name="connsiteX3" fmla="*/ 12737 w 14001"/>
                  <a:gd name="connsiteY3" fmla="*/ -3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-26" y="2533"/>
                    </a:moveTo>
                    <a:cubicBezTo>
                      <a:pt x="-26" y="4534"/>
                      <a:pt x="831" y="6534"/>
                      <a:pt x="1212" y="8534"/>
                    </a:cubicBezTo>
                    <a:lnTo>
                      <a:pt x="13976" y="5962"/>
                    </a:lnTo>
                    <a:cubicBezTo>
                      <a:pt x="13976" y="3962"/>
                      <a:pt x="13214" y="1962"/>
                      <a:pt x="12737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任意多边形: 形状 417">
                <a:extLst>
                  <a:ext uri="{FF2B5EF4-FFF2-40B4-BE49-F238E27FC236}">
                    <a16:creationId xmlns:a16="http://schemas.microsoft.com/office/drawing/2014/main" id="{4E009617-EEAD-3274-BC61-D6BA2AE9CB81}"/>
                  </a:ext>
                </a:extLst>
              </p:cNvPr>
              <p:cNvSpPr/>
              <p:nvPr/>
            </p:nvSpPr>
            <p:spPr>
              <a:xfrm>
                <a:off x="3059196" y="-944067"/>
                <a:ext cx="12954" cy="7239"/>
              </a:xfrm>
              <a:custGeom>
                <a:avLst/>
                <a:gdLst>
                  <a:gd name="connsiteX0" fmla="*/ -26 w 12954"/>
                  <a:gd name="connsiteY0" fmla="*/ 1105 h 7239"/>
                  <a:gd name="connsiteX1" fmla="*/ -26 w 12954"/>
                  <a:gd name="connsiteY1" fmla="*/ 7201 h 7239"/>
                  <a:gd name="connsiteX2" fmla="*/ 12928 w 12954"/>
                  <a:gd name="connsiteY2" fmla="*/ 5962 h 7239"/>
                  <a:gd name="connsiteX3" fmla="*/ 12928 w 12954"/>
                  <a:gd name="connsiteY3" fmla="*/ -38 h 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54" h="7239">
                    <a:moveTo>
                      <a:pt x="-26" y="1105"/>
                    </a:moveTo>
                    <a:cubicBezTo>
                      <a:pt x="-26" y="3105"/>
                      <a:pt x="-26" y="5201"/>
                      <a:pt x="-26" y="7201"/>
                    </a:cubicBezTo>
                    <a:lnTo>
                      <a:pt x="12928" y="5962"/>
                    </a:lnTo>
                    <a:cubicBezTo>
                      <a:pt x="12928" y="3962"/>
                      <a:pt x="12928" y="1962"/>
                      <a:pt x="12928" y="-3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任意多边形: 形状 418">
                <a:extLst>
                  <a:ext uri="{FF2B5EF4-FFF2-40B4-BE49-F238E27FC236}">
                    <a16:creationId xmlns:a16="http://schemas.microsoft.com/office/drawing/2014/main" id="{B74AB048-781B-3A0F-0B62-6E117CF210E8}"/>
                  </a:ext>
                </a:extLst>
              </p:cNvPr>
              <p:cNvSpPr/>
              <p:nvPr/>
            </p:nvSpPr>
            <p:spPr>
              <a:xfrm>
                <a:off x="3057386" y="-871962"/>
                <a:ext cx="13620" cy="7524"/>
              </a:xfrm>
              <a:custGeom>
                <a:avLst/>
                <a:gdLst>
                  <a:gd name="connsiteX0" fmla="*/ 736 w 13620"/>
                  <a:gd name="connsiteY0" fmla="*/ -38 h 7524"/>
                  <a:gd name="connsiteX1" fmla="*/ -26 w 13620"/>
                  <a:gd name="connsiteY1" fmla="*/ 5962 h 7524"/>
                  <a:gd name="connsiteX2" fmla="*/ 12928 w 13620"/>
                  <a:gd name="connsiteY2" fmla="*/ 7487 h 7524"/>
                  <a:gd name="connsiteX3" fmla="*/ 13595 w 13620"/>
                  <a:gd name="connsiteY3" fmla="*/ 1486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736" y="-38"/>
                    </a:moveTo>
                    <a:cubicBezTo>
                      <a:pt x="736" y="1962"/>
                      <a:pt x="736" y="3962"/>
                      <a:pt x="-26" y="5962"/>
                    </a:cubicBezTo>
                    <a:lnTo>
                      <a:pt x="12928" y="7487"/>
                    </a:lnTo>
                    <a:cubicBezTo>
                      <a:pt x="12928" y="5486"/>
                      <a:pt x="12928" y="3486"/>
                      <a:pt x="13595" y="1486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0" name="任意多边形: 形状 419">
                <a:extLst>
                  <a:ext uri="{FF2B5EF4-FFF2-40B4-BE49-F238E27FC236}">
                    <a16:creationId xmlns:a16="http://schemas.microsoft.com/office/drawing/2014/main" id="{5C319E9C-F58C-ABF8-72DD-9131FC7DA718}"/>
                  </a:ext>
                </a:extLst>
              </p:cNvPr>
              <p:cNvSpPr/>
              <p:nvPr/>
            </p:nvSpPr>
            <p:spPr>
              <a:xfrm>
                <a:off x="2607520" y="-597166"/>
                <a:ext cx="9905" cy="14478"/>
              </a:xfrm>
              <a:custGeom>
                <a:avLst/>
                <a:gdLst>
                  <a:gd name="connsiteX0" fmla="*/ 9880 w 9905"/>
                  <a:gd name="connsiteY0" fmla="*/ 2057 h 14478"/>
                  <a:gd name="connsiteX1" fmla="*/ 4165 w 9905"/>
                  <a:gd name="connsiteY1" fmla="*/ -38 h 14478"/>
                  <a:gd name="connsiteX2" fmla="*/ -26 w 9905"/>
                  <a:gd name="connsiteY2" fmla="*/ 12344 h 14478"/>
                  <a:gd name="connsiteX3" fmla="*/ 5689 w 9905"/>
                  <a:gd name="connsiteY3" fmla="*/ 14440 h 14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5" h="14478">
                    <a:moveTo>
                      <a:pt x="9880" y="2057"/>
                    </a:moveTo>
                    <a:lnTo>
                      <a:pt x="4165" y="-38"/>
                    </a:lnTo>
                    <a:lnTo>
                      <a:pt x="-26" y="12344"/>
                    </a:lnTo>
                    <a:lnTo>
                      <a:pt x="5689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任意多边形: 形状 420">
                <a:extLst>
                  <a:ext uri="{FF2B5EF4-FFF2-40B4-BE49-F238E27FC236}">
                    <a16:creationId xmlns:a16="http://schemas.microsoft.com/office/drawing/2014/main" id="{342CE684-5927-AD5C-33EA-B721233A8656}"/>
                  </a:ext>
                </a:extLst>
              </p:cNvPr>
              <p:cNvSpPr/>
              <p:nvPr/>
            </p:nvSpPr>
            <p:spPr>
              <a:xfrm>
                <a:off x="2677433" y="-580117"/>
                <a:ext cx="7524" cy="13716"/>
              </a:xfrm>
              <a:custGeom>
                <a:avLst/>
                <a:gdLst>
                  <a:gd name="connsiteX0" fmla="*/ 7499 w 7524"/>
                  <a:gd name="connsiteY0" fmla="*/ 724 h 13716"/>
                  <a:gd name="connsiteX1" fmla="*/ 1498 w 7524"/>
                  <a:gd name="connsiteY1" fmla="*/ -38 h 13716"/>
                  <a:gd name="connsiteX2" fmla="*/ -26 w 7524"/>
                  <a:gd name="connsiteY2" fmla="*/ 12916 h 13716"/>
                  <a:gd name="connsiteX3" fmla="*/ 5975 w 7524"/>
                  <a:gd name="connsiteY3" fmla="*/ 13678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3716">
                    <a:moveTo>
                      <a:pt x="7499" y="724"/>
                    </a:moveTo>
                    <a:cubicBezTo>
                      <a:pt x="5498" y="724"/>
                      <a:pt x="3498" y="724"/>
                      <a:pt x="1498" y="-38"/>
                    </a:cubicBezTo>
                    <a:lnTo>
                      <a:pt x="-26" y="12916"/>
                    </a:lnTo>
                    <a:lnTo>
                      <a:pt x="5975" y="13678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任意多边形: 形状 421">
                <a:extLst>
                  <a:ext uri="{FF2B5EF4-FFF2-40B4-BE49-F238E27FC236}">
                    <a16:creationId xmlns:a16="http://schemas.microsoft.com/office/drawing/2014/main" id="{A52A89FD-94B8-994A-7009-A43938C84583}"/>
                  </a:ext>
                </a:extLst>
              </p:cNvPr>
              <p:cNvSpPr/>
              <p:nvPr/>
            </p:nvSpPr>
            <p:spPr>
              <a:xfrm>
                <a:off x="2574373" y="-610596"/>
                <a:ext cx="10953" cy="14477"/>
              </a:xfrm>
              <a:custGeom>
                <a:avLst/>
                <a:gdLst>
                  <a:gd name="connsiteX0" fmla="*/ 10928 w 10953"/>
                  <a:gd name="connsiteY0" fmla="*/ 2629 h 14477"/>
                  <a:gd name="connsiteX1" fmla="*/ 5498 w 10953"/>
                  <a:gd name="connsiteY1" fmla="*/ -38 h 14477"/>
                  <a:gd name="connsiteX2" fmla="*/ -26 w 10953"/>
                  <a:gd name="connsiteY2" fmla="*/ 11773 h 14477"/>
                  <a:gd name="connsiteX3" fmla="*/ 5498 w 10953"/>
                  <a:gd name="connsiteY3" fmla="*/ 14440 h 1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53" h="14477">
                    <a:moveTo>
                      <a:pt x="10928" y="2629"/>
                    </a:moveTo>
                    <a:lnTo>
                      <a:pt x="5498" y="-38"/>
                    </a:lnTo>
                    <a:lnTo>
                      <a:pt x="-26" y="11773"/>
                    </a:lnTo>
                    <a:lnTo>
                      <a:pt x="5498" y="14440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任意多边形: 形状 422">
                <a:extLst>
                  <a:ext uri="{FF2B5EF4-FFF2-40B4-BE49-F238E27FC236}">
                    <a16:creationId xmlns:a16="http://schemas.microsoft.com/office/drawing/2014/main" id="{4F400DAB-FAE1-E54F-1812-4FD78FDB3380}"/>
                  </a:ext>
                </a:extLst>
              </p:cNvPr>
              <p:cNvSpPr/>
              <p:nvPr/>
            </p:nvSpPr>
            <p:spPr>
              <a:xfrm>
                <a:off x="2641429" y="-586975"/>
                <a:ext cx="8762" cy="14192"/>
              </a:xfrm>
              <a:custGeom>
                <a:avLst/>
                <a:gdLst>
                  <a:gd name="connsiteX0" fmla="*/ 8737 w 8762"/>
                  <a:gd name="connsiteY0" fmla="*/ 1391 h 14192"/>
                  <a:gd name="connsiteX1" fmla="*/ 2831 w 8762"/>
                  <a:gd name="connsiteY1" fmla="*/ -38 h 14192"/>
                  <a:gd name="connsiteX2" fmla="*/ -26 w 8762"/>
                  <a:gd name="connsiteY2" fmla="*/ 12630 h 14192"/>
                  <a:gd name="connsiteX3" fmla="*/ 5784 w 8762"/>
                  <a:gd name="connsiteY3" fmla="*/ 14154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2" h="14192">
                    <a:moveTo>
                      <a:pt x="8737" y="1391"/>
                    </a:moveTo>
                    <a:cubicBezTo>
                      <a:pt x="6737" y="1391"/>
                      <a:pt x="4832" y="438"/>
                      <a:pt x="2831" y="-38"/>
                    </a:cubicBezTo>
                    <a:lnTo>
                      <a:pt x="-26" y="12630"/>
                    </a:lnTo>
                    <a:lnTo>
                      <a:pt x="5784" y="14154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4" name="任意多边形: 形状 423">
                <a:extLst>
                  <a:ext uri="{FF2B5EF4-FFF2-40B4-BE49-F238E27FC236}">
                    <a16:creationId xmlns:a16="http://schemas.microsoft.com/office/drawing/2014/main" id="{559BAA03-60F1-2878-AC0F-1743827FD86B}"/>
                  </a:ext>
                </a:extLst>
              </p:cNvPr>
              <p:cNvSpPr/>
              <p:nvPr/>
            </p:nvSpPr>
            <p:spPr>
              <a:xfrm>
                <a:off x="2543417" y="-626789"/>
                <a:ext cx="11811" cy="14382"/>
              </a:xfrm>
              <a:custGeom>
                <a:avLst/>
                <a:gdLst>
                  <a:gd name="connsiteX0" fmla="*/ 11785 w 11811"/>
                  <a:gd name="connsiteY0" fmla="*/ 3105 h 14382"/>
                  <a:gd name="connsiteX1" fmla="*/ 6546 w 11811"/>
                  <a:gd name="connsiteY1" fmla="*/ -38 h 14382"/>
                  <a:gd name="connsiteX2" fmla="*/ -26 w 11811"/>
                  <a:gd name="connsiteY2" fmla="*/ 11106 h 14382"/>
                  <a:gd name="connsiteX3" fmla="*/ 5117 w 11811"/>
                  <a:gd name="connsiteY3" fmla="*/ 14345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11" h="14382">
                    <a:moveTo>
                      <a:pt x="11785" y="3105"/>
                    </a:moveTo>
                    <a:lnTo>
                      <a:pt x="6546" y="-38"/>
                    </a:lnTo>
                    <a:lnTo>
                      <a:pt x="-26" y="11106"/>
                    </a:lnTo>
                    <a:lnTo>
                      <a:pt x="5117" y="1434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5" name="任意多边形: 形状 424">
                <a:extLst>
                  <a:ext uri="{FF2B5EF4-FFF2-40B4-BE49-F238E27FC236}">
                    <a16:creationId xmlns:a16="http://schemas.microsoft.com/office/drawing/2014/main" id="{7E02AAF9-239A-5FEA-D727-99D9E6E07F59}"/>
                  </a:ext>
                </a:extLst>
              </p:cNvPr>
              <p:cNvSpPr/>
              <p:nvPr/>
            </p:nvSpPr>
            <p:spPr>
              <a:xfrm>
                <a:off x="2486743" y="-669461"/>
                <a:ext cx="13334" cy="13620"/>
              </a:xfrm>
              <a:custGeom>
                <a:avLst/>
                <a:gdLst>
                  <a:gd name="connsiteX0" fmla="*/ 13309 w 13334"/>
                  <a:gd name="connsiteY0" fmla="*/ 4153 h 13620"/>
                  <a:gd name="connsiteX1" fmla="*/ 8832 w 13334"/>
                  <a:gd name="connsiteY1" fmla="*/ -38 h 13620"/>
                  <a:gd name="connsiteX2" fmla="*/ -26 w 13334"/>
                  <a:gd name="connsiteY2" fmla="*/ 9487 h 13620"/>
                  <a:gd name="connsiteX3" fmla="*/ 4451 w 13334"/>
                  <a:gd name="connsiteY3" fmla="*/ 13583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4" h="13620">
                    <a:moveTo>
                      <a:pt x="13309" y="4153"/>
                    </a:moveTo>
                    <a:lnTo>
                      <a:pt x="8832" y="-38"/>
                    </a:lnTo>
                    <a:lnTo>
                      <a:pt x="-26" y="9487"/>
                    </a:lnTo>
                    <a:lnTo>
                      <a:pt x="4451" y="1358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6" name="任意多边形: 形状 425">
                <a:extLst>
                  <a:ext uri="{FF2B5EF4-FFF2-40B4-BE49-F238E27FC236}">
                    <a16:creationId xmlns:a16="http://schemas.microsoft.com/office/drawing/2014/main" id="{F847F325-2F79-7BA4-CB25-54F32F2E84E0}"/>
                  </a:ext>
                </a:extLst>
              </p:cNvPr>
              <p:cNvSpPr/>
              <p:nvPr/>
            </p:nvSpPr>
            <p:spPr>
              <a:xfrm>
                <a:off x="2513223" y="-647077"/>
                <a:ext cx="12572" cy="14096"/>
              </a:xfrm>
              <a:custGeom>
                <a:avLst/>
                <a:gdLst>
                  <a:gd name="connsiteX0" fmla="*/ 12547 w 12572"/>
                  <a:gd name="connsiteY0" fmla="*/ 3581 h 14096"/>
                  <a:gd name="connsiteX1" fmla="*/ 7784 w 12572"/>
                  <a:gd name="connsiteY1" fmla="*/ -38 h 14096"/>
                  <a:gd name="connsiteX2" fmla="*/ -26 w 12572"/>
                  <a:gd name="connsiteY2" fmla="*/ 10344 h 14096"/>
                  <a:gd name="connsiteX3" fmla="*/ 4832 w 12572"/>
                  <a:gd name="connsiteY3" fmla="*/ 1405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2" h="14096">
                    <a:moveTo>
                      <a:pt x="12547" y="3581"/>
                    </a:moveTo>
                    <a:lnTo>
                      <a:pt x="7784" y="-38"/>
                    </a:lnTo>
                    <a:lnTo>
                      <a:pt x="-26" y="10344"/>
                    </a:lnTo>
                    <a:lnTo>
                      <a:pt x="4832" y="14059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7" name="任意多边形: 形状 426">
                <a:extLst>
                  <a:ext uri="{FF2B5EF4-FFF2-40B4-BE49-F238E27FC236}">
                    <a16:creationId xmlns:a16="http://schemas.microsoft.com/office/drawing/2014/main" id="{AE3326DC-BAB3-F5BC-959D-63135C0382FD}"/>
                  </a:ext>
                </a:extLst>
              </p:cNvPr>
              <p:cNvSpPr/>
              <p:nvPr/>
            </p:nvSpPr>
            <p:spPr>
              <a:xfrm>
                <a:off x="2884126" y="-619074"/>
                <a:ext cx="11715" cy="14287"/>
              </a:xfrm>
              <a:custGeom>
                <a:avLst/>
                <a:gdLst>
                  <a:gd name="connsiteX0" fmla="*/ 5213 w 11715"/>
                  <a:gd name="connsiteY0" fmla="*/ -38 h 14287"/>
                  <a:gd name="connsiteX1" fmla="*/ -26 w 11715"/>
                  <a:gd name="connsiteY1" fmla="*/ 2914 h 14287"/>
                  <a:gd name="connsiteX2" fmla="*/ 6356 w 11715"/>
                  <a:gd name="connsiteY2" fmla="*/ 14249 h 14287"/>
                  <a:gd name="connsiteX3" fmla="*/ 11690 w 11715"/>
                  <a:gd name="connsiteY3" fmla="*/ 11201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" h="14287">
                    <a:moveTo>
                      <a:pt x="5213" y="-38"/>
                    </a:moveTo>
                    <a:lnTo>
                      <a:pt x="-26" y="2914"/>
                    </a:lnTo>
                    <a:lnTo>
                      <a:pt x="6356" y="14249"/>
                    </a:lnTo>
                    <a:lnTo>
                      <a:pt x="11690" y="1120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8" name="任意多边形: 形状 427">
                <a:extLst>
                  <a:ext uri="{FF2B5EF4-FFF2-40B4-BE49-F238E27FC236}">
                    <a16:creationId xmlns:a16="http://schemas.microsoft.com/office/drawing/2014/main" id="{4F7BFC3D-846F-EABC-41C4-EEC7A13A6B6D}"/>
                  </a:ext>
                </a:extLst>
              </p:cNvPr>
              <p:cNvSpPr/>
              <p:nvPr/>
            </p:nvSpPr>
            <p:spPr>
              <a:xfrm>
                <a:off x="2913273" y="-637267"/>
                <a:ext cx="12477" cy="14097"/>
              </a:xfrm>
              <a:custGeom>
                <a:avLst/>
                <a:gdLst>
                  <a:gd name="connsiteX0" fmla="*/ 4927 w 12477"/>
                  <a:gd name="connsiteY0" fmla="*/ -38 h 14097"/>
                  <a:gd name="connsiteX1" fmla="*/ -26 w 12477"/>
                  <a:gd name="connsiteY1" fmla="*/ 3486 h 14097"/>
                  <a:gd name="connsiteX2" fmla="*/ 7499 w 12477"/>
                  <a:gd name="connsiteY2" fmla="*/ 14059 h 14097"/>
                  <a:gd name="connsiteX3" fmla="*/ 12452 w 12477"/>
                  <a:gd name="connsiteY3" fmla="*/ 10535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14097">
                    <a:moveTo>
                      <a:pt x="4927" y="-38"/>
                    </a:moveTo>
                    <a:lnTo>
                      <a:pt x="-26" y="3486"/>
                    </a:lnTo>
                    <a:lnTo>
                      <a:pt x="7499" y="14059"/>
                    </a:lnTo>
                    <a:lnTo>
                      <a:pt x="12452" y="1053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9" name="任意多边形: 形状 428">
                <a:extLst>
                  <a:ext uri="{FF2B5EF4-FFF2-40B4-BE49-F238E27FC236}">
                    <a16:creationId xmlns:a16="http://schemas.microsoft.com/office/drawing/2014/main" id="{BDBE54FF-483A-BDA1-E200-376EC961C0A0}"/>
                  </a:ext>
                </a:extLst>
              </p:cNvPr>
              <p:cNvSpPr/>
              <p:nvPr/>
            </p:nvSpPr>
            <p:spPr>
              <a:xfrm>
                <a:off x="2941657" y="-659269"/>
                <a:ext cx="13144" cy="13525"/>
              </a:xfrm>
              <a:custGeom>
                <a:avLst/>
                <a:gdLst>
                  <a:gd name="connsiteX0" fmla="*/ 4546 w 13144"/>
                  <a:gd name="connsiteY0" fmla="*/ -38 h 13525"/>
                  <a:gd name="connsiteX1" fmla="*/ -26 w 13144"/>
                  <a:gd name="connsiteY1" fmla="*/ 3962 h 13525"/>
                  <a:gd name="connsiteX2" fmla="*/ 8546 w 13144"/>
                  <a:gd name="connsiteY2" fmla="*/ 13487 h 13525"/>
                  <a:gd name="connsiteX3" fmla="*/ 13118 w 13144"/>
                  <a:gd name="connsiteY3" fmla="*/ 9487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4" h="13525">
                    <a:moveTo>
                      <a:pt x="4546" y="-38"/>
                    </a:moveTo>
                    <a:lnTo>
                      <a:pt x="-26" y="3962"/>
                    </a:lnTo>
                    <a:lnTo>
                      <a:pt x="8546" y="13487"/>
                    </a:lnTo>
                    <a:lnTo>
                      <a:pt x="13118" y="9487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0" name="任意多边形: 形状 429">
                <a:extLst>
                  <a:ext uri="{FF2B5EF4-FFF2-40B4-BE49-F238E27FC236}">
                    <a16:creationId xmlns:a16="http://schemas.microsoft.com/office/drawing/2014/main" id="{D07E85B6-FC4E-2EE9-6981-2BBD51631267}"/>
                  </a:ext>
                </a:extLst>
              </p:cNvPr>
              <p:cNvSpPr/>
              <p:nvPr/>
            </p:nvSpPr>
            <p:spPr>
              <a:xfrm>
                <a:off x="2712962" y="-576783"/>
                <a:ext cx="6095" cy="13049"/>
              </a:xfrm>
              <a:custGeom>
                <a:avLst/>
                <a:gdLst>
                  <a:gd name="connsiteX0" fmla="*/ 5975 w 6095"/>
                  <a:gd name="connsiteY0" fmla="*/ -38 h 13049"/>
                  <a:gd name="connsiteX1" fmla="*/ -26 w 6095"/>
                  <a:gd name="connsiteY1" fmla="*/ -38 h 13049"/>
                  <a:gd name="connsiteX2" fmla="*/ -26 w 6095"/>
                  <a:gd name="connsiteY2" fmla="*/ 13011 h 13049"/>
                  <a:gd name="connsiteX3" fmla="*/ 6070 w 6095"/>
                  <a:gd name="connsiteY3" fmla="*/ 13011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5" h="13049">
                    <a:moveTo>
                      <a:pt x="5975" y="-38"/>
                    </a:moveTo>
                    <a:lnTo>
                      <a:pt x="-26" y="-38"/>
                    </a:lnTo>
                    <a:lnTo>
                      <a:pt x="-26" y="13011"/>
                    </a:lnTo>
                    <a:lnTo>
                      <a:pt x="6070" y="13011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1" name="任意多边形: 形状 430">
                <a:extLst>
                  <a:ext uri="{FF2B5EF4-FFF2-40B4-BE49-F238E27FC236}">
                    <a16:creationId xmlns:a16="http://schemas.microsoft.com/office/drawing/2014/main" id="{2D88AA42-2655-BEE8-2106-8815B5771101}"/>
                  </a:ext>
                </a:extLst>
              </p:cNvPr>
              <p:cNvSpPr/>
              <p:nvPr/>
            </p:nvSpPr>
            <p:spPr>
              <a:xfrm>
                <a:off x="2849646" y="-602405"/>
                <a:ext cx="10668" cy="14192"/>
              </a:xfrm>
              <a:custGeom>
                <a:avLst/>
                <a:gdLst>
                  <a:gd name="connsiteX0" fmla="*/ 5594 w 10668"/>
                  <a:gd name="connsiteY0" fmla="*/ -38 h 14192"/>
                  <a:gd name="connsiteX1" fmla="*/ -26 w 10668"/>
                  <a:gd name="connsiteY1" fmla="*/ 2248 h 14192"/>
                  <a:gd name="connsiteX2" fmla="*/ 5022 w 10668"/>
                  <a:gd name="connsiteY2" fmla="*/ 14154 h 14192"/>
                  <a:gd name="connsiteX3" fmla="*/ 10642 w 10668"/>
                  <a:gd name="connsiteY3" fmla="*/ 11963 h 1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68" h="14192">
                    <a:moveTo>
                      <a:pt x="5594" y="-38"/>
                    </a:moveTo>
                    <a:lnTo>
                      <a:pt x="-26" y="2248"/>
                    </a:lnTo>
                    <a:lnTo>
                      <a:pt x="5022" y="14154"/>
                    </a:lnTo>
                    <a:lnTo>
                      <a:pt x="10642" y="11963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2" name="任意多边形: 形状 431">
                <a:extLst>
                  <a:ext uri="{FF2B5EF4-FFF2-40B4-BE49-F238E27FC236}">
                    <a16:creationId xmlns:a16="http://schemas.microsoft.com/office/drawing/2014/main" id="{0B3854D0-3EF4-C4D7-2F23-F82E498990D9}"/>
                  </a:ext>
                </a:extLst>
              </p:cNvPr>
              <p:cNvSpPr/>
              <p:nvPr/>
            </p:nvSpPr>
            <p:spPr>
              <a:xfrm>
                <a:off x="2748395" y="-577831"/>
                <a:ext cx="7238" cy="12954"/>
              </a:xfrm>
              <a:custGeom>
                <a:avLst/>
                <a:gdLst>
                  <a:gd name="connsiteX0" fmla="*/ 5975 w 7238"/>
                  <a:gd name="connsiteY0" fmla="*/ -38 h 12954"/>
                  <a:gd name="connsiteX1" fmla="*/ -26 w 7238"/>
                  <a:gd name="connsiteY1" fmla="*/ -38 h 12954"/>
                  <a:gd name="connsiteX2" fmla="*/ 1117 w 7238"/>
                  <a:gd name="connsiteY2" fmla="*/ 12916 h 12954"/>
                  <a:gd name="connsiteX3" fmla="*/ 7213 w 7238"/>
                  <a:gd name="connsiteY3" fmla="*/ 12916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" h="12954">
                    <a:moveTo>
                      <a:pt x="5975" y="-38"/>
                    </a:moveTo>
                    <a:lnTo>
                      <a:pt x="-26" y="-38"/>
                    </a:lnTo>
                    <a:lnTo>
                      <a:pt x="1117" y="12916"/>
                    </a:lnTo>
                    <a:lnTo>
                      <a:pt x="7213" y="1291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6C563AF4-D46C-497E-CB73-0A100AA691E3}"/>
                  </a:ext>
                </a:extLst>
              </p:cNvPr>
              <p:cNvSpPr/>
              <p:nvPr/>
            </p:nvSpPr>
            <p:spPr>
              <a:xfrm>
                <a:off x="2385778" y="-847864"/>
                <a:ext cx="14001" cy="8572"/>
              </a:xfrm>
              <a:custGeom>
                <a:avLst/>
                <a:gdLst>
                  <a:gd name="connsiteX0" fmla="*/ 13976 w 14001"/>
                  <a:gd name="connsiteY0" fmla="*/ 5962 h 8572"/>
                  <a:gd name="connsiteX1" fmla="*/ 12737 w 14001"/>
                  <a:gd name="connsiteY1" fmla="*/ -38 h 8572"/>
                  <a:gd name="connsiteX2" fmla="*/ -26 w 14001"/>
                  <a:gd name="connsiteY2" fmla="*/ 2534 h 8572"/>
                  <a:gd name="connsiteX3" fmla="*/ 1212 w 14001"/>
                  <a:gd name="connsiteY3" fmla="*/ 8534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01" h="8572">
                    <a:moveTo>
                      <a:pt x="13976" y="5962"/>
                    </a:moveTo>
                    <a:cubicBezTo>
                      <a:pt x="13499" y="3962"/>
                      <a:pt x="13118" y="1962"/>
                      <a:pt x="12737" y="-38"/>
                    </a:cubicBezTo>
                    <a:lnTo>
                      <a:pt x="-26" y="2534"/>
                    </a:lnTo>
                    <a:cubicBezTo>
                      <a:pt x="-26" y="4534"/>
                      <a:pt x="736" y="6534"/>
                      <a:pt x="1212" y="8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DF2C2410-882D-96B5-C4B3-A1404BE61A3E}"/>
                  </a:ext>
                </a:extLst>
              </p:cNvPr>
              <p:cNvSpPr/>
              <p:nvPr/>
            </p:nvSpPr>
            <p:spPr>
              <a:xfrm>
                <a:off x="2403304" y="-1048080"/>
                <a:ext cx="14192" cy="10763"/>
              </a:xfrm>
              <a:custGeom>
                <a:avLst/>
                <a:gdLst>
                  <a:gd name="connsiteX0" fmla="*/ 11975 w 14192"/>
                  <a:gd name="connsiteY0" fmla="*/ 10725 h 10763"/>
                  <a:gd name="connsiteX1" fmla="*/ 14166 w 14192"/>
                  <a:gd name="connsiteY1" fmla="*/ 5105 h 10763"/>
                  <a:gd name="connsiteX2" fmla="*/ 2260 w 14192"/>
                  <a:gd name="connsiteY2" fmla="*/ -38 h 10763"/>
                  <a:gd name="connsiteX3" fmla="*/ -26 w 14192"/>
                  <a:gd name="connsiteY3" fmla="*/ 5581 h 1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92" h="10763">
                    <a:moveTo>
                      <a:pt x="11975" y="10725"/>
                    </a:moveTo>
                    <a:cubicBezTo>
                      <a:pt x="12737" y="8820"/>
                      <a:pt x="13404" y="6915"/>
                      <a:pt x="14166" y="5105"/>
                    </a:cubicBezTo>
                    <a:lnTo>
                      <a:pt x="2260" y="-38"/>
                    </a:lnTo>
                    <a:cubicBezTo>
                      <a:pt x="1403" y="1771"/>
                      <a:pt x="736" y="3676"/>
                      <a:pt x="-26" y="558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35F4AF93-AB8F-993C-6CC6-0C603A624B1C}"/>
                  </a:ext>
                </a:extLst>
              </p:cNvPr>
              <p:cNvSpPr/>
              <p:nvPr/>
            </p:nvSpPr>
            <p:spPr>
              <a:xfrm>
                <a:off x="2418830" y="-1080846"/>
                <a:ext cx="14573" cy="11906"/>
              </a:xfrm>
              <a:custGeom>
                <a:avLst/>
                <a:gdLst>
                  <a:gd name="connsiteX0" fmla="*/ 11690 w 14573"/>
                  <a:gd name="connsiteY0" fmla="*/ 11868 h 11906"/>
                  <a:gd name="connsiteX1" fmla="*/ 14547 w 14573"/>
                  <a:gd name="connsiteY1" fmla="*/ 6534 h 11906"/>
                  <a:gd name="connsiteX2" fmla="*/ 2831 w 14573"/>
                  <a:gd name="connsiteY2" fmla="*/ -38 h 11906"/>
                  <a:gd name="connsiteX3" fmla="*/ -26 w 14573"/>
                  <a:gd name="connsiteY3" fmla="*/ 5296 h 1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73" h="11906">
                    <a:moveTo>
                      <a:pt x="11690" y="11868"/>
                    </a:moveTo>
                    <a:lnTo>
                      <a:pt x="14547" y="6534"/>
                    </a:lnTo>
                    <a:lnTo>
                      <a:pt x="2831" y="-38"/>
                    </a:lnTo>
                    <a:lnTo>
                      <a:pt x="-26" y="529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ED746AD4-F2D0-388F-AB62-778EB074B8B3}"/>
                  </a:ext>
                </a:extLst>
              </p:cNvPr>
              <p:cNvSpPr/>
              <p:nvPr/>
            </p:nvSpPr>
            <p:spPr>
              <a:xfrm>
                <a:off x="2381492" y="-952354"/>
                <a:ext cx="13620" cy="7524"/>
              </a:xfrm>
              <a:custGeom>
                <a:avLst/>
                <a:gdLst>
                  <a:gd name="connsiteX0" fmla="*/ 12928 w 13620"/>
                  <a:gd name="connsiteY0" fmla="*/ 7487 h 7524"/>
                  <a:gd name="connsiteX1" fmla="*/ 13595 w 13620"/>
                  <a:gd name="connsiteY1" fmla="*/ 1486 h 7524"/>
                  <a:gd name="connsiteX2" fmla="*/ 736 w 13620"/>
                  <a:gd name="connsiteY2" fmla="*/ -38 h 7524"/>
                  <a:gd name="connsiteX3" fmla="*/ -26 w 13620"/>
                  <a:gd name="connsiteY3" fmla="*/ 5963 h 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20" h="7524">
                    <a:moveTo>
                      <a:pt x="12928" y="7487"/>
                    </a:moveTo>
                    <a:cubicBezTo>
                      <a:pt x="12928" y="5486"/>
                      <a:pt x="12928" y="3486"/>
                      <a:pt x="13595" y="1486"/>
                    </a:cubicBezTo>
                    <a:lnTo>
                      <a:pt x="736" y="-38"/>
                    </a:lnTo>
                    <a:cubicBezTo>
                      <a:pt x="736" y="1962"/>
                      <a:pt x="736" y="3962"/>
                      <a:pt x="-26" y="5963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C7A732FA-86E1-1D38-C74B-6301B4DBC204}"/>
                  </a:ext>
                </a:extLst>
              </p:cNvPr>
              <p:cNvSpPr/>
              <p:nvPr/>
            </p:nvSpPr>
            <p:spPr>
              <a:xfrm>
                <a:off x="2462264" y="-694893"/>
                <a:ext cx="13525" cy="13144"/>
              </a:xfrm>
              <a:custGeom>
                <a:avLst/>
                <a:gdLst>
                  <a:gd name="connsiteX0" fmla="*/ 13499 w 13525"/>
                  <a:gd name="connsiteY0" fmla="*/ 4534 h 13144"/>
                  <a:gd name="connsiteX1" fmla="*/ 9499 w 13525"/>
                  <a:gd name="connsiteY1" fmla="*/ -38 h 13144"/>
                  <a:gd name="connsiteX2" fmla="*/ -26 w 13525"/>
                  <a:gd name="connsiteY2" fmla="*/ 8534 h 13144"/>
                  <a:gd name="connsiteX3" fmla="*/ 3974 w 13525"/>
                  <a:gd name="connsiteY3" fmla="*/ 13106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144">
                    <a:moveTo>
                      <a:pt x="13499" y="4534"/>
                    </a:moveTo>
                    <a:lnTo>
                      <a:pt x="9499" y="-38"/>
                    </a:lnTo>
                    <a:lnTo>
                      <a:pt x="-26" y="8534"/>
                    </a:lnTo>
                    <a:lnTo>
                      <a:pt x="3974" y="13106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E9E380AD-1CD9-0200-0A6A-96E8606F3B8C}"/>
                  </a:ext>
                </a:extLst>
              </p:cNvPr>
              <p:cNvSpPr/>
              <p:nvPr/>
            </p:nvSpPr>
            <p:spPr>
              <a:xfrm>
                <a:off x="2459121" y="-1139329"/>
                <a:ext cx="13525" cy="13239"/>
              </a:xfrm>
              <a:custGeom>
                <a:avLst/>
                <a:gdLst>
                  <a:gd name="connsiteX0" fmla="*/ 9499 w 13525"/>
                  <a:gd name="connsiteY0" fmla="*/ 13201 h 13239"/>
                  <a:gd name="connsiteX1" fmla="*/ 13499 w 13525"/>
                  <a:gd name="connsiteY1" fmla="*/ 8629 h 13239"/>
                  <a:gd name="connsiteX2" fmla="*/ 3974 w 13525"/>
                  <a:gd name="connsiteY2" fmla="*/ -38 h 13239"/>
                  <a:gd name="connsiteX3" fmla="*/ -26 w 13525"/>
                  <a:gd name="connsiteY3" fmla="*/ 4534 h 1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5" h="13239">
                    <a:moveTo>
                      <a:pt x="9499" y="13201"/>
                    </a:moveTo>
                    <a:cubicBezTo>
                      <a:pt x="10832" y="11582"/>
                      <a:pt x="12166" y="10153"/>
                      <a:pt x="13499" y="8629"/>
                    </a:cubicBezTo>
                    <a:lnTo>
                      <a:pt x="3974" y="-38"/>
                    </a:lnTo>
                    <a:cubicBezTo>
                      <a:pt x="2641" y="1486"/>
                      <a:pt x="1212" y="3010"/>
                      <a:pt x="-26" y="4534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57228A27-7998-163D-5361-66216D67E984}"/>
                  </a:ext>
                </a:extLst>
              </p:cNvPr>
              <p:cNvSpPr/>
              <p:nvPr/>
            </p:nvSpPr>
            <p:spPr>
              <a:xfrm>
                <a:off x="2437118" y="-1110564"/>
                <a:ext cx="14096" cy="12477"/>
              </a:xfrm>
              <a:custGeom>
                <a:avLst/>
                <a:gdLst>
                  <a:gd name="connsiteX0" fmla="*/ 10642 w 14096"/>
                  <a:gd name="connsiteY0" fmla="*/ 12440 h 12477"/>
                  <a:gd name="connsiteX1" fmla="*/ 14071 w 14096"/>
                  <a:gd name="connsiteY1" fmla="*/ 7391 h 12477"/>
                  <a:gd name="connsiteX2" fmla="*/ 3403 w 14096"/>
                  <a:gd name="connsiteY2" fmla="*/ -38 h 12477"/>
                  <a:gd name="connsiteX3" fmla="*/ -26 w 14096"/>
                  <a:gd name="connsiteY3" fmla="*/ 4915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0642" y="12440"/>
                    </a:moveTo>
                    <a:lnTo>
                      <a:pt x="14071" y="7391"/>
                    </a:lnTo>
                    <a:lnTo>
                      <a:pt x="3403" y="-38"/>
                    </a:lnTo>
                    <a:lnTo>
                      <a:pt x="-26" y="4915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2252A38C-EBF4-425F-D717-03F75174EC1D}"/>
                  </a:ext>
                </a:extLst>
              </p:cNvPr>
              <p:cNvSpPr/>
              <p:nvPr/>
            </p:nvSpPr>
            <p:spPr>
              <a:xfrm>
                <a:off x="2379777" y="-916254"/>
                <a:ext cx="12668" cy="6095"/>
              </a:xfrm>
              <a:custGeom>
                <a:avLst/>
                <a:gdLst>
                  <a:gd name="connsiteX0" fmla="*/ 12642 w 12668"/>
                  <a:gd name="connsiteY0" fmla="*/ 6058 h 6095"/>
                  <a:gd name="connsiteX1" fmla="*/ 12642 w 12668"/>
                  <a:gd name="connsiteY1" fmla="*/ -38 h 6095"/>
                  <a:gd name="connsiteX2" fmla="*/ -26 w 12668"/>
                  <a:gd name="connsiteY2" fmla="*/ -38 h 6095"/>
                  <a:gd name="connsiteX3" fmla="*/ -26 w 12668"/>
                  <a:gd name="connsiteY3" fmla="*/ 6058 h 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68" h="6095">
                    <a:moveTo>
                      <a:pt x="12642" y="6058"/>
                    </a:moveTo>
                    <a:cubicBezTo>
                      <a:pt x="12642" y="4058"/>
                      <a:pt x="12642" y="2057"/>
                      <a:pt x="12642" y="-38"/>
                    </a:cubicBezTo>
                    <a:lnTo>
                      <a:pt x="-26" y="-38"/>
                    </a:lnTo>
                    <a:cubicBezTo>
                      <a:pt x="-26" y="1962"/>
                      <a:pt x="-26" y="3962"/>
                      <a:pt x="-26" y="6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82EBA187-E2D7-A69F-2675-469944702628}"/>
                  </a:ext>
                </a:extLst>
              </p:cNvPr>
              <p:cNvSpPr/>
              <p:nvPr/>
            </p:nvSpPr>
            <p:spPr>
              <a:xfrm>
                <a:off x="2406638" y="-781570"/>
                <a:ext cx="14382" cy="10668"/>
              </a:xfrm>
              <a:custGeom>
                <a:avLst/>
                <a:gdLst>
                  <a:gd name="connsiteX0" fmla="*/ 14357 w 14382"/>
                  <a:gd name="connsiteY0" fmla="*/ 5486 h 10668"/>
                  <a:gd name="connsiteX1" fmla="*/ 11880 w 14382"/>
                  <a:gd name="connsiteY1" fmla="*/ -38 h 10668"/>
                  <a:gd name="connsiteX2" fmla="*/ -26 w 14382"/>
                  <a:gd name="connsiteY2" fmla="*/ 5105 h 10668"/>
                  <a:gd name="connsiteX3" fmla="*/ 2355 w 14382"/>
                  <a:gd name="connsiteY3" fmla="*/ 1063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2" h="10668">
                    <a:moveTo>
                      <a:pt x="14357" y="5486"/>
                    </a:moveTo>
                    <a:cubicBezTo>
                      <a:pt x="13499" y="3676"/>
                      <a:pt x="12642" y="1772"/>
                      <a:pt x="11880" y="-38"/>
                    </a:cubicBezTo>
                    <a:lnTo>
                      <a:pt x="-26" y="5105"/>
                    </a:lnTo>
                    <a:cubicBezTo>
                      <a:pt x="736" y="7010"/>
                      <a:pt x="1593" y="8820"/>
                      <a:pt x="2355" y="10630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72BD4A5F-3DFC-0DAD-0CC7-84849506CFB4}"/>
                  </a:ext>
                </a:extLst>
              </p:cNvPr>
              <p:cNvSpPr/>
              <p:nvPr/>
            </p:nvSpPr>
            <p:spPr>
              <a:xfrm>
                <a:off x="2421687" y="-751281"/>
                <a:ext cx="14287" cy="11620"/>
              </a:xfrm>
              <a:custGeom>
                <a:avLst/>
                <a:gdLst>
                  <a:gd name="connsiteX0" fmla="*/ 14261 w 14287"/>
                  <a:gd name="connsiteY0" fmla="*/ 5201 h 11620"/>
                  <a:gd name="connsiteX1" fmla="*/ 11309 w 14287"/>
                  <a:gd name="connsiteY1" fmla="*/ -38 h 11620"/>
                  <a:gd name="connsiteX2" fmla="*/ -26 w 14287"/>
                  <a:gd name="connsiteY2" fmla="*/ 6248 h 11620"/>
                  <a:gd name="connsiteX3" fmla="*/ 2927 w 14287"/>
                  <a:gd name="connsiteY3" fmla="*/ 11582 h 1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11620">
                    <a:moveTo>
                      <a:pt x="14261" y="5201"/>
                    </a:moveTo>
                    <a:lnTo>
                      <a:pt x="11309" y="-38"/>
                    </a:lnTo>
                    <a:lnTo>
                      <a:pt x="-26" y="6248"/>
                    </a:lnTo>
                    <a:lnTo>
                      <a:pt x="2927" y="11582"/>
                    </a:ln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D6FE136E-0A84-6C19-9AE1-F7A57F9DF535}"/>
                  </a:ext>
                </a:extLst>
              </p:cNvPr>
              <p:cNvSpPr/>
              <p:nvPr/>
            </p:nvSpPr>
            <p:spPr>
              <a:xfrm>
                <a:off x="2440452" y="-721848"/>
                <a:ext cx="14096" cy="12477"/>
              </a:xfrm>
              <a:custGeom>
                <a:avLst/>
                <a:gdLst>
                  <a:gd name="connsiteX0" fmla="*/ 14071 w 14096"/>
                  <a:gd name="connsiteY0" fmla="*/ 4915 h 12477"/>
                  <a:gd name="connsiteX1" fmla="*/ 10642 w 14096"/>
                  <a:gd name="connsiteY1" fmla="*/ -38 h 12477"/>
                  <a:gd name="connsiteX2" fmla="*/ -26 w 14096"/>
                  <a:gd name="connsiteY2" fmla="*/ 7487 h 12477"/>
                  <a:gd name="connsiteX3" fmla="*/ 3498 w 14096"/>
                  <a:gd name="connsiteY3" fmla="*/ 12439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96" h="12477">
                    <a:moveTo>
                      <a:pt x="14071" y="4915"/>
                    </a:moveTo>
                    <a:lnTo>
                      <a:pt x="10642" y="-38"/>
                    </a:lnTo>
                    <a:lnTo>
                      <a:pt x="-26" y="7487"/>
                    </a:lnTo>
                    <a:cubicBezTo>
                      <a:pt x="1117" y="9106"/>
                      <a:pt x="2355" y="10725"/>
                      <a:pt x="3498" y="12439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96601BC8-A1D1-EE0E-A78F-1AAFF2D3FFD0}"/>
                  </a:ext>
                </a:extLst>
              </p:cNvPr>
              <p:cNvSpPr/>
              <p:nvPr/>
            </p:nvSpPr>
            <p:spPr>
              <a:xfrm>
                <a:off x="2483409" y="-1164666"/>
                <a:ext cx="13239" cy="13620"/>
              </a:xfrm>
              <a:custGeom>
                <a:avLst/>
                <a:gdLst>
                  <a:gd name="connsiteX0" fmla="*/ 8737 w 13239"/>
                  <a:gd name="connsiteY0" fmla="*/ 13583 h 13620"/>
                  <a:gd name="connsiteX1" fmla="*/ 13214 w 13239"/>
                  <a:gd name="connsiteY1" fmla="*/ 9487 h 13620"/>
                  <a:gd name="connsiteX2" fmla="*/ 4451 w 13239"/>
                  <a:gd name="connsiteY2" fmla="*/ -38 h 13620"/>
                  <a:gd name="connsiteX3" fmla="*/ -26 w 13239"/>
                  <a:gd name="connsiteY3" fmla="*/ 4058 h 13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" h="13620">
                    <a:moveTo>
                      <a:pt x="8737" y="13583"/>
                    </a:moveTo>
                    <a:cubicBezTo>
                      <a:pt x="10261" y="12249"/>
                      <a:pt x="11785" y="10915"/>
                      <a:pt x="13214" y="9487"/>
                    </a:cubicBezTo>
                    <a:lnTo>
                      <a:pt x="4451" y="-38"/>
                    </a:lnTo>
                    <a:cubicBezTo>
                      <a:pt x="2927" y="1295"/>
                      <a:pt x="1403" y="2629"/>
                      <a:pt x="-26" y="4058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C5DB6D12-9D1E-233C-AB0D-F3F5BC737A10}"/>
                  </a:ext>
                </a:extLst>
              </p:cNvPr>
              <p:cNvSpPr/>
              <p:nvPr/>
            </p:nvSpPr>
            <p:spPr>
              <a:xfrm>
                <a:off x="2380920" y="-882154"/>
                <a:ext cx="13430" cy="7429"/>
              </a:xfrm>
              <a:custGeom>
                <a:avLst/>
                <a:gdLst>
                  <a:gd name="connsiteX0" fmla="*/ 13404 w 13430"/>
                  <a:gd name="connsiteY0" fmla="*/ 5962 h 7429"/>
                  <a:gd name="connsiteX1" fmla="*/ 12928 w 13430"/>
                  <a:gd name="connsiteY1" fmla="*/ -38 h 7429"/>
                  <a:gd name="connsiteX2" fmla="*/ -26 w 13430"/>
                  <a:gd name="connsiteY2" fmla="*/ 1295 h 7429"/>
                  <a:gd name="connsiteX3" fmla="*/ 450 w 13430"/>
                  <a:gd name="connsiteY3" fmla="*/ 7391 h 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30" h="7429">
                    <a:moveTo>
                      <a:pt x="13404" y="5962"/>
                    </a:moveTo>
                    <a:cubicBezTo>
                      <a:pt x="13404" y="3962"/>
                      <a:pt x="13404" y="1962"/>
                      <a:pt x="12928" y="-38"/>
                    </a:cubicBezTo>
                    <a:lnTo>
                      <a:pt x="-26" y="1295"/>
                    </a:lnTo>
                    <a:cubicBezTo>
                      <a:pt x="-26" y="3391"/>
                      <a:pt x="-26" y="5391"/>
                      <a:pt x="450" y="7391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EFF26A30-5165-3B39-2BE3-EF7BAA48034A}"/>
                  </a:ext>
                </a:extLst>
              </p:cNvPr>
              <p:cNvSpPr/>
              <p:nvPr/>
            </p:nvSpPr>
            <p:spPr>
              <a:xfrm>
                <a:off x="2394160" y="-814717"/>
                <a:ext cx="14287" cy="9620"/>
              </a:xfrm>
              <a:custGeom>
                <a:avLst/>
                <a:gdLst>
                  <a:gd name="connsiteX0" fmla="*/ 14261 w 14287"/>
                  <a:gd name="connsiteY0" fmla="*/ 5772 h 9620"/>
                  <a:gd name="connsiteX1" fmla="*/ 12452 w 14287"/>
                  <a:gd name="connsiteY1" fmla="*/ -38 h 9620"/>
                  <a:gd name="connsiteX2" fmla="*/ -26 w 14287"/>
                  <a:gd name="connsiteY2" fmla="*/ 3867 h 9620"/>
                  <a:gd name="connsiteX3" fmla="*/ 1879 w 14287"/>
                  <a:gd name="connsiteY3" fmla="*/ 9582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" h="9620">
                    <a:moveTo>
                      <a:pt x="14261" y="5772"/>
                    </a:moveTo>
                    <a:cubicBezTo>
                      <a:pt x="13690" y="3867"/>
                      <a:pt x="13023" y="1962"/>
                      <a:pt x="12452" y="-38"/>
                    </a:cubicBezTo>
                    <a:lnTo>
                      <a:pt x="-26" y="3867"/>
                    </a:lnTo>
                    <a:cubicBezTo>
                      <a:pt x="545" y="5772"/>
                      <a:pt x="1212" y="7677"/>
                      <a:pt x="1879" y="9582"/>
                    </a:cubicBezTo>
                    <a:close/>
                  </a:path>
                </a:pathLst>
              </a:custGeom>
              <a:solidFill>
                <a:srgbClr val="3CD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0EA105E-85B7-C084-5115-6C4CC360A8D6}"/>
              </a:ext>
            </a:extLst>
          </p:cNvPr>
          <p:cNvSpPr txBox="1"/>
          <p:nvPr/>
        </p:nvSpPr>
        <p:spPr>
          <a:xfrm>
            <a:off x="1279071" y="874174"/>
            <a:ext cx="849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/>
              </a:rPr>
              <a:t>02_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胡晓波真帅体" panose="02010600030101010101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OVERALL DESCRIPTION——</a:t>
            </a:r>
            <a:r>
              <a:rPr lang="en-US" altLang="zh-CN" sz="2400" b="1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/>
              </a:rPr>
              <a:t>Product Prospects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6442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C82FB-8988-D274-D5C6-876E2AB51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FEEE3C9F-968A-8A45-1AD2-59C5C2B6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trans="60000" grainSize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8" r="548" b="10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324780E5-87C6-2AF4-3940-BCAA37CE56B3}"/>
              </a:ext>
            </a:extLst>
          </p:cNvPr>
          <p:cNvSpPr/>
          <p:nvPr/>
        </p:nvSpPr>
        <p:spPr>
          <a:xfrm>
            <a:off x="1581150" y="977900"/>
            <a:ext cx="9029700" cy="4902200"/>
          </a:xfrm>
          <a:prstGeom prst="roundRect">
            <a:avLst>
              <a:gd name="adj" fmla="val 10191"/>
            </a:avLst>
          </a:pr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EB172D0-7866-402F-B626-CCC4ED65611E}"/>
              </a:ext>
            </a:extLst>
          </p:cNvPr>
          <p:cNvSpPr txBox="1"/>
          <p:nvPr/>
        </p:nvSpPr>
        <p:spPr>
          <a:xfrm>
            <a:off x="4291673" y="3099636"/>
            <a:ext cx="605470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POSans L" panose="00020600040101010101" pitchFamily="18" charset="-122"/>
                <a:cs typeface="Times New Roman" panose="02020603050405020304" pitchFamily="18" charset="0"/>
              </a:rPr>
              <a:t>Specific Requirements</a:t>
            </a:r>
          </a:p>
          <a:p>
            <a:endParaRPr lang="zh-CN" altLang="en-US" sz="13800" b="1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44FB770-A5BE-C57C-9DBC-525A4D621C7E}"/>
              </a:ext>
            </a:extLst>
          </p:cNvPr>
          <p:cNvSpPr txBox="1"/>
          <p:nvPr/>
        </p:nvSpPr>
        <p:spPr>
          <a:xfrm>
            <a:off x="2555620" y="2127661"/>
            <a:ext cx="23173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spc="500" dirty="0">
                <a:solidFill>
                  <a:schemeClr val="bg1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3</a:t>
            </a:r>
            <a:endParaRPr lang="zh-CN" altLang="en-US" sz="16600" spc="500" dirty="0">
              <a:solidFill>
                <a:schemeClr val="bg1"/>
              </a:solidFill>
              <a:latin typeface="胡晓波真帅体" panose="02010600030101010101" pitchFamily="2" charset="-122"/>
              <a:ea typeface="胡晓波真帅体" panose="02010600030101010101" pitchFamily="2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DCC0151-CED1-ADA2-B6F5-3BD0D8B87A5F}"/>
              </a:ext>
            </a:extLst>
          </p:cNvPr>
          <p:cNvCxnSpPr/>
          <p:nvPr/>
        </p:nvCxnSpPr>
        <p:spPr>
          <a:xfrm>
            <a:off x="4329339" y="38599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D2A8228-7D2E-90AB-EA14-FCEAFBD28211}"/>
              </a:ext>
            </a:extLst>
          </p:cNvPr>
          <p:cNvCxnSpPr/>
          <p:nvPr/>
        </p:nvCxnSpPr>
        <p:spPr>
          <a:xfrm>
            <a:off x="4329339" y="3783723"/>
            <a:ext cx="52159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4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001EB-562C-5764-971A-A81570D8B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C2092982-72BB-7603-9FE8-0C11DE209586}"/>
              </a:ext>
            </a:extLst>
          </p:cNvPr>
          <p:cNvGrpSpPr/>
          <p:nvPr/>
        </p:nvGrpSpPr>
        <p:grpSpPr>
          <a:xfrm>
            <a:off x="418827" y="422875"/>
            <a:ext cx="11354346" cy="6012249"/>
            <a:chOff x="12593403" y="134544"/>
            <a:chExt cx="2552256" cy="3668182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0ACF5515-BD05-32F0-107B-9F6617A3867A}"/>
                </a:ext>
              </a:extLst>
            </p:cNvPr>
            <p:cNvGrpSpPr/>
            <p:nvPr/>
          </p:nvGrpSpPr>
          <p:grpSpPr>
            <a:xfrm>
              <a:off x="12593403" y="134544"/>
              <a:ext cx="1694908" cy="2908307"/>
              <a:chOff x="160866" y="287867"/>
              <a:chExt cx="11870267" cy="6282266"/>
            </a:xfrm>
          </p:grpSpPr>
          <p:sp useBgFill="1"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5779239-A3BD-3882-7BC3-9AF9A98B6168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EB3DCFD1-7A64-9500-3D9E-BACE68EF0ED0}"/>
                  </a:ext>
                </a:extLst>
              </p:cNvPr>
              <p:cNvSpPr/>
              <p:nvPr/>
            </p:nvSpPr>
            <p:spPr>
              <a:xfrm>
                <a:off x="160868" y="287867"/>
                <a:ext cx="11818016" cy="6282266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solidFill>
                  <a:srgbClr val="42B8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BFF36E09-2EDF-6517-6319-0DDAFE90BB2D}"/>
                </a:ext>
              </a:extLst>
            </p:cNvPr>
            <p:cNvGrpSpPr/>
            <p:nvPr/>
          </p:nvGrpSpPr>
          <p:grpSpPr>
            <a:xfrm>
              <a:off x="13449323" y="890545"/>
              <a:ext cx="1696336" cy="2912181"/>
              <a:chOff x="160866" y="279499"/>
              <a:chExt cx="11880264" cy="6290634"/>
            </a:xfrm>
          </p:grpSpPr>
          <p:sp useBgFill="1"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323D7B44-8D46-4DE6-5CA9-7871F1898C5F}"/>
                  </a:ext>
                </a:extLst>
              </p:cNvPr>
              <p:cNvSpPr/>
              <p:nvPr/>
            </p:nvSpPr>
            <p:spPr>
              <a:xfrm>
                <a:off x="160866" y="287867"/>
                <a:ext cx="11870267" cy="6282266"/>
              </a:xfrm>
              <a:prstGeom prst="roundRect">
                <a:avLst>
                  <a:gd name="adj" fmla="val 6708"/>
                </a:avLst>
              </a:prstGeom>
              <a:ln w="9525">
                <a:solidFill>
                  <a:srgbClr val="42B8E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24089D51-73C6-A4CF-736A-70CE5AADB08C}"/>
                  </a:ext>
                </a:extLst>
              </p:cNvPr>
              <p:cNvSpPr/>
              <p:nvPr/>
            </p:nvSpPr>
            <p:spPr>
              <a:xfrm>
                <a:off x="170863" y="279499"/>
                <a:ext cx="11870267" cy="6282267"/>
              </a:xfrm>
              <a:prstGeom prst="roundRect">
                <a:avLst>
                  <a:gd name="adj" fmla="val 5636"/>
                </a:avLst>
              </a:prstGeom>
              <a:solidFill>
                <a:schemeClr val="bg1">
                  <a:alpha val="1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3C28BD89-078C-2BA9-B509-39411B8E9A46}"/>
                </a:ext>
              </a:extLst>
            </p:cNvPr>
            <p:cNvSpPr/>
            <p:nvPr/>
          </p:nvSpPr>
          <p:spPr>
            <a:xfrm>
              <a:off x="12659039" y="284951"/>
              <a:ext cx="2412252" cy="3364182"/>
            </a:xfrm>
            <a:prstGeom prst="roundRect">
              <a:avLst>
                <a:gd name="adj" fmla="val 58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565A79ED-937B-5B25-1FA5-7C1AAC3A2806}"/>
              </a:ext>
            </a:extLst>
          </p:cNvPr>
          <p:cNvSpPr txBox="1"/>
          <p:nvPr/>
        </p:nvSpPr>
        <p:spPr>
          <a:xfrm>
            <a:off x="1279071" y="864549"/>
            <a:ext cx="8115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500" dirty="0">
                <a:solidFill>
                  <a:srgbClr val="172A72"/>
                </a:solidFill>
                <a:latin typeface="胡晓波真帅体" panose="02010600030101010101" pitchFamily="2" charset="-122"/>
                <a:ea typeface="胡晓波真帅体" panose="02010600030101010101" pitchFamily="2" charset="-122"/>
              </a:rPr>
              <a:t>03_</a:t>
            </a:r>
            <a:r>
              <a:rPr lang="en-US" altLang="zh-CN" sz="2400" b="1" dirty="0">
                <a:solidFill>
                  <a:srgbClr val="172A72"/>
                </a:solidFill>
                <a:ea typeface="胡晓波真帅体" panose="02010600030101010101"/>
              </a:rPr>
              <a:t>Specific Requirements — Properties--Availability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9CCAEAB8-B4C5-F349-D9E8-E6BAB2864AA7}"/>
              </a:ext>
            </a:extLst>
          </p:cNvPr>
          <p:cNvSpPr/>
          <p:nvPr/>
        </p:nvSpPr>
        <p:spPr>
          <a:xfrm>
            <a:off x="1100400" y="981076"/>
            <a:ext cx="178671" cy="572940"/>
          </a:xfrm>
          <a:prstGeom prst="roundRect">
            <a:avLst/>
          </a:prstGeom>
          <a:noFill/>
          <a:ln>
            <a:solidFill>
              <a:srgbClr val="172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DCB1734D-4AA4-AE14-D599-E26BDD98748E}"/>
              </a:ext>
            </a:extLst>
          </p:cNvPr>
          <p:cNvSpPr/>
          <p:nvPr/>
        </p:nvSpPr>
        <p:spPr>
          <a:xfrm>
            <a:off x="1006475" y="981076"/>
            <a:ext cx="63456" cy="572940"/>
          </a:xfrm>
          <a:prstGeom prst="roundRect">
            <a:avLst/>
          </a:prstGeom>
          <a:solidFill>
            <a:srgbClr val="172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D28ED61-458A-C8C3-D35C-540A03BA0A23}"/>
              </a:ext>
            </a:extLst>
          </p:cNvPr>
          <p:cNvSpPr txBox="1"/>
          <p:nvPr/>
        </p:nvSpPr>
        <p:spPr>
          <a:xfrm>
            <a:off x="1189735" y="4193773"/>
            <a:ext cx="2626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Target 99% uptime for the game and server components, ensuring access to accounts, scores, and </a:t>
            </a:r>
            <a:r>
              <a:rPr lang="en-US" altLang="zh-CN" sz="1600" b="1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beatmaps</a:t>
            </a:r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 at all times</a:t>
            </a:r>
            <a:endParaRPr lang="zh-CN" altLang="en-US" sz="1600" b="1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D02987-0C0B-315E-FC0B-696FA2FBC625}"/>
              </a:ext>
            </a:extLst>
          </p:cNvPr>
          <p:cNvSpPr txBox="1"/>
          <p:nvPr/>
        </p:nvSpPr>
        <p:spPr>
          <a:xfrm>
            <a:off x="6034883" y="4508841"/>
            <a:ext cx="26262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Use redundant storage</a:t>
            </a:r>
          </a:p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 for </a:t>
            </a:r>
            <a:r>
              <a:rPr lang="en-US" altLang="zh-CN" sz="1600" b="1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beatmaps</a:t>
            </a:r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 and user data to prevent loss</a:t>
            </a:r>
            <a:endParaRPr lang="zh-CN" altLang="en-US" sz="1600" b="1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512C114-5F2F-B5AE-5985-40ECC113FF3D}"/>
              </a:ext>
            </a:extLst>
          </p:cNvPr>
          <p:cNvSpPr txBox="1"/>
          <p:nvPr/>
        </p:nvSpPr>
        <p:spPr>
          <a:xfrm>
            <a:off x="3671399" y="3171660"/>
            <a:ext cx="26262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Core services—user authentication, </a:t>
            </a:r>
            <a:r>
              <a:rPr lang="en-US" altLang="zh-CN" sz="1600" b="1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</a:t>
            </a:r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 upload, and gameplay synchronization—operate independently so a failure in one does not impact others</a:t>
            </a:r>
            <a:endParaRPr lang="zh-CN" altLang="en-US" sz="1600" b="1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C536A87-3812-1828-BE4C-A766FBE6E7C1}"/>
              </a:ext>
            </a:extLst>
          </p:cNvPr>
          <p:cNvSpPr txBox="1"/>
          <p:nvPr/>
        </p:nvSpPr>
        <p:spPr>
          <a:xfrm>
            <a:off x="8576911" y="3225442"/>
            <a:ext cx="2626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Mobile client supports offline play for downloaded </a:t>
            </a:r>
            <a:r>
              <a:rPr lang="en-US" altLang="zh-CN" sz="1600" b="1" dirty="0" err="1">
                <a:solidFill>
                  <a:srgbClr val="172A72"/>
                </a:solidFill>
                <a:ea typeface="思源黑体 Light" panose="020B0300000000000000" pitchFamily="34" charset="-122"/>
              </a:rPr>
              <a:t>beatmaps</a:t>
            </a:r>
            <a:r>
              <a:rPr lang="en-US" altLang="zh-CN" sz="1600" b="1" dirty="0">
                <a:solidFill>
                  <a:srgbClr val="172A72"/>
                </a:solidFill>
                <a:ea typeface="思源黑体 Light" panose="020B0300000000000000" pitchFamily="34" charset="-122"/>
              </a:rPr>
              <a:t>; results auto‑sync when connectivity is restored</a:t>
            </a:r>
            <a:endParaRPr lang="zh-CN" altLang="en-US" sz="1600" b="1" noProof="1">
              <a:solidFill>
                <a:srgbClr val="172A72"/>
              </a:solidFill>
              <a:ea typeface="思源黑体 Light" panose="020B0300000000000000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3D48BBE-9861-738F-A743-D6FA66DD625D}"/>
              </a:ext>
            </a:extLst>
          </p:cNvPr>
          <p:cNvCxnSpPr>
            <a:cxnSpLocks/>
            <a:stCxn id="178" idx="2"/>
            <a:endCxn id="249" idx="10"/>
          </p:cNvCxnSpPr>
          <p:nvPr/>
        </p:nvCxnSpPr>
        <p:spPr>
          <a:xfrm flipV="1">
            <a:off x="3027661" y="2789704"/>
            <a:ext cx="1508726" cy="730347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93580F0-B88D-5F3A-C111-4E0A17DE524D}"/>
              </a:ext>
            </a:extLst>
          </p:cNvPr>
          <p:cNvCxnSpPr>
            <a:cxnSpLocks/>
            <a:endCxn id="387" idx="10"/>
          </p:cNvCxnSpPr>
          <p:nvPr/>
        </p:nvCxnSpPr>
        <p:spPr>
          <a:xfrm flipV="1">
            <a:off x="7762424" y="2801824"/>
            <a:ext cx="1442917" cy="861024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5FB82D8-E231-B8E6-2397-2A9E18B4C351}"/>
              </a:ext>
            </a:extLst>
          </p:cNvPr>
          <p:cNvCxnSpPr>
            <a:cxnSpLocks/>
          </p:cNvCxnSpPr>
          <p:nvPr/>
        </p:nvCxnSpPr>
        <p:spPr>
          <a:xfrm>
            <a:off x="5373526" y="2766284"/>
            <a:ext cx="1451011" cy="918317"/>
          </a:xfrm>
          <a:prstGeom prst="line">
            <a:avLst/>
          </a:prstGeom>
          <a:ln>
            <a:solidFill>
              <a:srgbClr val="42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椭圆 458">
            <a:extLst>
              <a:ext uri="{FF2B5EF4-FFF2-40B4-BE49-F238E27FC236}">
                <a16:creationId xmlns:a16="http://schemas.microsoft.com/office/drawing/2014/main" id="{7AE4B33F-AA01-6B02-C796-535A330BE58B}"/>
              </a:ext>
            </a:extLst>
          </p:cNvPr>
          <p:cNvSpPr/>
          <p:nvPr/>
        </p:nvSpPr>
        <p:spPr>
          <a:xfrm>
            <a:off x="2056669" y="3152480"/>
            <a:ext cx="1056972" cy="1056972"/>
          </a:xfrm>
          <a:prstGeom prst="ellipse">
            <a:avLst/>
          </a:prstGeom>
          <a:solidFill>
            <a:srgbClr val="3CD6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FC16A405-2351-1AB6-4BBA-A0DF0169F7B0}"/>
              </a:ext>
            </a:extLst>
          </p:cNvPr>
          <p:cNvGrpSpPr/>
          <p:nvPr/>
        </p:nvGrpSpPr>
        <p:grpSpPr>
          <a:xfrm>
            <a:off x="2125693" y="3213288"/>
            <a:ext cx="931763" cy="929452"/>
            <a:chOff x="2260643" y="-1373550"/>
            <a:chExt cx="931763" cy="929452"/>
          </a:xfrm>
        </p:grpSpPr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9F5DEB1E-E9D3-6A07-F349-C6D510761906}"/>
                </a:ext>
              </a:extLst>
            </p:cNvPr>
            <p:cNvSpPr/>
            <p:nvPr/>
          </p:nvSpPr>
          <p:spPr>
            <a:xfrm>
              <a:off x="3002046" y="-1230102"/>
              <a:ext cx="137731" cy="223456"/>
            </a:xfrm>
            <a:custGeom>
              <a:avLst/>
              <a:gdLst>
                <a:gd name="connsiteX0" fmla="*/ 137705 w 137731"/>
                <a:gd name="connsiteY0" fmla="*/ 223418 h 223456"/>
                <a:gd name="connsiteX1" fmla="*/ 1784 w 137731"/>
                <a:gd name="connsiteY1" fmla="*/ -38 h 223456"/>
                <a:gd name="connsiteX2" fmla="*/ -26 w 137731"/>
                <a:gd name="connsiteY2" fmla="*/ 37300 h 223456"/>
                <a:gd name="connsiteX3" fmla="*/ 102653 w 137731"/>
                <a:gd name="connsiteY3" fmla="*/ 204940 h 22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31" h="223456">
                  <a:moveTo>
                    <a:pt x="137705" y="223418"/>
                  </a:moveTo>
                  <a:cubicBezTo>
                    <a:pt x="117198" y="136422"/>
                    <a:pt x="69602" y="58179"/>
                    <a:pt x="1784" y="-38"/>
                  </a:cubicBezTo>
                  <a:lnTo>
                    <a:pt x="-26" y="37300"/>
                  </a:lnTo>
                  <a:cubicBezTo>
                    <a:pt x="47866" y="83563"/>
                    <a:pt x="83203" y="141253"/>
                    <a:pt x="102653" y="20494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21C14312-6AA3-FB10-53C8-A59AA52ED02E}"/>
                </a:ext>
              </a:extLst>
            </p:cNvPr>
            <p:cNvSpPr/>
            <p:nvPr/>
          </p:nvSpPr>
          <p:spPr>
            <a:xfrm>
              <a:off x="2312340" y="-1328496"/>
              <a:ext cx="360330" cy="339947"/>
            </a:xfrm>
            <a:custGeom>
              <a:avLst/>
              <a:gdLst>
                <a:gd name="connsiteX0" fmla="*/ 35788 w 360330"/>
                <a:gd name="connsiteY0" fmla="*/ 312382 h 339947"/>
                <a:gd name="connsiteX1" fmla="*/ 332777 w 360330"/>
                <a:gd name="connsiteY1" fmla="*/ 33585 h 339947"/>
                <a:gd name="connsiteX2" fmla="*/ 360305 w 360330"/>
                <a:gd name="connsiteY2" fmla="*/ -38 h 339947"/>
                <a:gd name="connsiteX3" fmla="*/ -26 w 360330"/>
                <a:gd name="connsiteY3" fmla="*/ 339909 h 3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330" h="339947">
                  <a:moveTo>
                    <a:pt x="35788" y="312382"/>
                  </a:moveTo>
                  <a:cubicBezTo>
                    <a:pt x="75480" y="171600"/>
                    <a:pt x="189771" y="64311"/>
                    <a:pt x="332777" y="33585"/>
                  </a:cubicBezTo>
                  <a:lnTo>
                    <a:pt x="360305" y="-38"/>
                  </a:lnTo>
                  <a:cubicBezTo>
                    <a:pt x="179518" y="23853"/>
                    <a:pt x="34340" y="160818"/>
                    <a:pt x="-26" y="33990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5BAE32B2-DCF0-D18F-9A65-D8D0BF803533}"/>
                </a:ext>
              </a:extLst>
            </p:cNvPr>
            <p:cNvSpPr/>
            <p:nvPr/>
          </p:nvSpPr>
          <p:spPr>
            <a:xfrm>
              <a:off x="2888889" y="-816527"/>
              <a:ext cx="252031" cy="298704"/>
            </a:xfrm>
            <a:custGeom>
              <a:avLst/>
              <a:gdLst>
                <a:gd name="connsiteX0" fmla="*/ 216001 w 252031"/>
                <a:gd name="connsiteY0" fmla="*/ 24251 h 298704"/>
                <a:gd name="connsiteX1" fmla="*/ 13309 w 252031"/>
                <a:gd name="connsiteY1" fmla="*/ 261328 h 298704"/>
                <a:gd name="connsiteX2" fmla="*/ -26 w 252031"/>
                <a:gd name="connsiteY2" fmla="*/ 298666 h 298704"/>
                <a:gd name="connsiteX3" fmla="*/ 252005 w 252031"/>
                <a:gd name="connsiteY3" fmla="*/ -38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31" h="298704">
                  <a:moveTo>
                    <a:pt x="216001" y="24251"/>
                  </a:moveTo>
                  <a:cubicBezTo>
                    <a:pt x="183749" y="127702"/>
                    <a:pt x="110483" y="213388"/>
                    <a:pt x="13309" y="261328"/>
                  </a:cubicBezTo>
                  <a:lnTo>
                    <a:pt x="-26" y="298666"/>
                  </a:lnTo>
                  <a:cubicBezTo>
                    <a:pt x="127628" y="246097"/>
                    <a:pt x="221668" y="134636"/>
                    <a:pt x="252005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FC3B57F5-A8C2-F2AD-98E5-E15BF5CA8E1B}"/>
                </a:ext>
              </a:extLst>
            </p:cNvPr>
            <p:cNvSpPr/>
            <p:nvPr/>
          </p:nvSpPr>
          <p:spPr>
            <a:xfrm>
              <a:off x="2306721" y="-871296"/>
              <a:ext cx="359854" cy="381000"/>
            </a:xfrm>
            <a:custGeom>
              <a:avLst/>
              <a:gdLst>
                <a:gd name="connsiteX0" fmla="*/ 333349 w 359854"/>
                <a:gd name="connsiteY0" fmla="*/ 346767 h 381000"/>
                <a:gd name="connsiteX1" fmla="*/ 31883 w 359854"/>
                <a:gd name="connsiteY1" fmla="*/ 25584 h 381000"/>
                <a:gd name="connsiteX2" fmla="*/ -26 w 359854"/>
                <a:gd name="connsiteY2" fmla="*/ -38 h 381000"/>
                <a:gd name="connsiteX3" fmla="*/ 359828 w 359854"/>
                <a:gd name="connsiteY3" fmla="*/ 380962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4" h="381000">
                  <a:moveTo>
                    <a:pt x="333349" y="346767"/>
                  </a:moveTo>
                  <a:cubicBezTo>
                    <a:pt x="176964" y="310858"/>
                    <a:pt x="57830" y="183928"/>
                    <a:pt x="31883" y="25584"/>
                  </a:cubicBezTo>
                  <a:lnTo>
                    <a:pt x="-26" y="-38"/>
                  </a:lnTo>
                  <a:cubicBezTo>
                    <a:pt x="17499" y="194843"/>
                    <a:pt x="166260" y="352349"/>
                    <a:pt x="359828" y="38096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47BA173F-2644-504E-2CDB-6DB1D737E77A}"/>
                </a:ext>
              </a:extLst>
            </p:cNvPr>
            <p:cNvSpPr/>
            <p:nvPr/>
          </p:nvSpPr>
          <p:spPr>
            <a:xfrm>
              <a:off x="2284312" y="-1373550"/>
              <a:ext cx="884425" cy="905559"/>
            </a:xfrm>
            <a:custGeom>
              <a:avLst/>
              <a:gdLst>
                <a:gd name="connsiteX0" fmla="*/ 803432 w 884425"/>
                <a:gd name="connsiteY0" fmla="*/ 718624 h 905559"/>
                <a:gd name="connsiteX1" fmla="*/ 858487 w 884425"/>
                <a:gd name="connsiteY1" fmla="*/ 313907 h 905559"/>
                <a:gd name="connsiteX2" fmla="*/ 878299 w 884425"/>
                <a:gd name="connsiteY2" fmla="*/ 306763 h 905559"/>
                <a:gd name="connsiteX3" fmla="*/ 765332 w 884425"/>
                <a:gd name="connsiteY3" fmla="*/ 131503 h 905559"/>
                <a:gd name="connsiteX4" fmla="*/ 750473 w 884425"/>
                <a:gd name="connsiteY4" fmla="*/ 146743 h 905559"/>
                <a:gd name="connsiteX5" fmla="*/ 505681 w 884425"/>
                <a:gd name="connsiteY5" fmla="*/ 25966 h 905559"/>
                <a:gd name="connsiteX6" fmla="*/ 508824 w 884425"/>
                <a:gd name="connsiteY6" fmla="*/ 4725 h 905559"/>
                <a:gd name="connsiteX7" fmla="*/ 442149 w 884425"/>
                <a:gd name="connsiteY7" fmla="*/ -37 h 905559"/>
                <a:gd name="connsiteX8" fmla="*/ 144683 w 884425"/>
                <a:gd name="connsiteY8" fmla="*/ 107976 h 905559"/>
                <a:gd name="connsiteX9" fmla="*/ 158304 w 884425"/>
                <a:gd name="connsiteY9" fmla="*/ 124359 h 905559"/>
                <a:gd name="connsiteX10" fmla="*/ 30860 w 884425"/>
                <a:gd name="connsiteY10" fmla="*/ 626041 h 905559"/>
                <a:gd name="connsiteX11" fmla="*/ 11810 w 884425"/>
                <a:gd name="connsiteY11" fmla="*/ 633566 h 905559"/>
                <a:gd name="connsiteX12" fmla="*/ 75627 w 884425"/>
                <a:gd name="connsiteY12" fmla="*/ 745485 h 905559"/>
                <a:gd name="connsiteX13" fmla="*/ 91915 w 884425"/>
                <a:gd name="connsiteY13" fmla="*/ 732912 h 905559"/>
                <a:gd name="connsiteX14" fmla="*/ 622457 w 884425"/>
                <a:gd name="connsiteY14" fmla="*/ 867309 h 905559"/>
                <a:gd name="connsiteX15" fmla="*/ 630744 w 884425"/>
                <a:gd name="connsiteY15" fmla="*/ 885883 h 905559"/>
                <a:gd name="connsiteX16" fmla="*/ 820006 w 884425"/>
                <a:gd name="connsiteY16" fmla="*/ 730816 h 905559"/>
                <a:gd name="connsiteX17" fmla="*/ 442149 w 884425"/>
                <a:gd name="connsiteY17" fmla="*/ 897789 h 905559"/>
                <a:gd name="connsiteX18" fmla="*/ 7238 w 884425"/>
                <a:gd name="connsiteY18" fmla="*/ 462878 h 905559"/>
                <a:gd name="connsiteX19" fmla="*/ 442149 w 884425"/>
                <a:gd name="connsiteY19" fmla="*/ 27966 h 905559"/>
                <a:gd name="connsiteX20" fmla="*/ 877061 w 884425"/>
                <a:gd name="connsiteY20" fmla="*/ 462878 h 905559"/>
                <a:gd name="connsiteX21" fmla="*/ 442149 w 884425"/>
                <a:gd name="connsiteY21" fmla="*/ 897789 h 90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4425" h="905559">
                  <a:moveTo>
                    <a:pt x="803432" y="718624"/>
                  </a:moveTo>
                  <a:cubicBezTo>
                    <a:pt x="886547" y="600714"/>
                    <a:pt x="907083" y="449734"/>
                    <a:pt x="858487" y="313907"/>
                  </a:cubicBezTo>
                  <a:lnTo>
                    <a:pt x="878299" y="306763"/>
                  </a:lnTo>
                  <a:cubicBezTo>
                    <a:pt x="854448" y="240517"/>
                    <a:pt x="815815" y="180579"/>
                    <a:pt x="765332" y="131503"/>
                  </a:cubicBezTo>
                  <a:lnTo>
                    <a:pt x="750473" y="146743"/>
                  </a:lnTo>
                  <a:cubicBezTo>
                    <a:pt x="683694" y="81614"/>
                    <a:pt x="597996" y="39330"/>
                    <a:pt x="505681" y="25966"/>
                  </a:cubicBezTo>
                  <a:lnTo>
                    <a:pt x="508824" y="4725"/>
                  </a:lnTo>
                  <a:cubicBezTo>
                    <a:pt x="486741" y="1546"/>
                    <a:pt x="464459" y="-46"/>
                    <a:pt x="442149" y="-37"/>
                  </a:cubicBezTo>
                  <a:cubicBezTo>
                    <a:pt x="333352" y="-276"/>
                    <a:pt x="227978" y="37986"/>
                    <a:pt x="144683" y="107976"/>
                  </a:cubicBezTo>
                  <a:lnTo>
                    <a:pt x="158304" y="124359"/>
                  </a:lnTo>
                  <a:cubicBezTo>
                    <a:pt x="12307" y="246748"/>
                    <a:pt x="-39024" y="448811"/>
                    <a:pt x="30860" y="626041"/>
                  </a:cubicBezTo>
                  <a:lnTo>
                    <a:pt x="11810" y="633566"/>
                  </a:lnTo>
                  <a:cubicBezTo>
                    <a:pt x="27776" y="673657"/>
                    <a:pt x="49255" y="711328"/>
                    <a:pt x="75627" y="745485"/>
                  </a:cubicBezTo>
                  <a:lnTo>
                    <a:pt x="91915" y="732912"/>
                  </a:lnTo>
                  <a:cubicBezTo>
                    <a:pt x="216555" y="894780"/>
                    <a:pt x="435785" y="950310"/>
                    <a:pt x="622457" y="867309"/>
                  </a:cubicBezTo>
                  <a:lnTo>
                    <a:pt x="630744" y="885883"/>
                  </a:lnTo>
                  <a:cubicBezTo>
                    <a:pt x="706544" y="852012"/>
                    <a:pt x="771886" y="798472"/>
                    <a:pt x="820006" y="730816"/>
                  </a:cubicBezTo>
                  <a:close/>
                  <a:moveTo>
                    <a:pt x="442149" y="897789"/>
                  </a:moveTo>
                  <a:cubicBezTo>
                    <a:pt x="201954" y="897789"/>
                    <a:pt x="7238" y="703070"/>
                    <a:pt x="7238" y="462878"/>
                  </a:cubicBezTo>
                  <a:cubicBezTo>
                    <a:pt x="7238" y="222683"/>
                    <a:pt x="201954" y="27966"/>
                    <a:pt x="442149" y="27966"/>
                  </a:cubicBezTo>
                  <a:cubicBezTo>
                    <a:pt x="682341" y="27966"/>
                    <a:pt x="877061" y="222683"/>
                    <a:pt x="877061" y="462878"/>
                  </a:cubicBezTo>
                  <a:cubicBezTo>
                    <a:pt x="877061" y="703070"/>
                    <a:pt x="682341" y="897789"/>
                    <a:pt x="442149" y="89778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9" name="图形 171">
              <a:extLst>
                <a:ext uri="{FF2B5EF4-FFF2-40B4-BE49-F238E27FC236}">
                  <a16:creationId xmlns:a16="http://schemas.microsoft.com/office/drawing/2014/main" id="{827424DC-C5F4-A4F8-81D0-816B98383FB6}"/>
                </a:ext>
              </a:extLst>
            </p:cNvPr>
            <p:cNvGrpSpPr/>
            <p:nvPr/>
          </p:nvGrpSpPr>
          <p:grpSpPr>
            <a:xfrm>
              <a:off x="2351749" y="-1279537"/>
              <a:ext cx="750120" cy="745237"/>
              <a:chOff x="2351749" y="-1279537"/>
              <a:chExt cx="750120" cy="745237"/>
            </a:xfrm>
            <a:solidFill>
              <a:srgbClr val="3CD6FF"/>
            </a:solidFill>
          </p:grpSpPr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EE4BCF0F-71F3-2F3D-318F-6C5CEC27A15D}"/>
                  </a:ext>
                </a:extLst>
              </p:cNvPr>
              <p:cNvSpPr/>
              <p:nvPr/>
            </p:nvSpPr>
            <p:spPr>
              <a:xfrm>
                <a:off x="2785352" y="-1279537"/>
                <a:ext cx="198596" cy="106394"/>
              </a:xfrm>
              <a:custGeom>
                <a:avLst/>
                <a:gdLst>
                  <a:gd name="connsiteX0" fmla="*/ 189617 w 198596"/>
                  <a:gd name="connsiteY0" fmla="*/ 106356 h 106394"/>
                  <a:gd name="connsiteX1" fmla="*/ -26 w 198596"/>
                  <a:gd name="connsiteY1" fmla="*/ 12725 h 106394"/>
                  <a:gd name="connsiteX2" fmla="*/ 1784 w 198596"/>
                  <a:gd name="connsiteY2" fmla="*/ -38 h 106394"/>
                  <a:gd name="connsiteX3" fmla="*/ 198570 w 198596"/>
                  <a:gd name="connsiteY3" fmla="*/ 97117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96" h="106394">
                    <a:moveTo>
                      <a:pt x="189617" y="106356"/>
                    </a:moveTo>
                    <a:cubicBezTo>
                      <a:pt x="137249" y="56796"/>
                      <a:pt x="71162" y="24167"/>
                      <a:pt x="-26" y="12725"/>
                    </a:cubicBezTo>
                    <a:lnTo>
                      <a:pt x="1784" y="-38"/>
                    </a:lnTo>
                    <a:cubicBezTo>
                      <a:pt x="75656" y="11823"/>
                      <a:pt x="144236" y="45682"/>
                      <a:pt x="198570" y="971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任意多边形: 形状 180">
                <a:extLst>
                  <a:ext uri="{FF2B5EF4-FFF2-40B4-BE49-F238E27FC236}">
                    <a16:creationId xmlns:a16="http://schemas.microsoft.com/office/drawing/2014/main" id="{94115655-AA95-49BC-C11F-1D36502C3660}"/>
                  </a:ext>
                </a:extLst>
              </p:cNvPr>
              <p:cNvSpPr/>
              <p:nvPr/>
            </p:nvSpPr>
            <p:spPr>
              <a:xfrm>
                <a:off x="2351749" y="-1192765"/>
                <a:ext cx="137756" cy="415575"/>
              </a:xfrm>
              <a:custGeom>
                <a:avLst/>
                <a:gdLst>
                  <a:gd name="connsiteX0" fmla="*/ 24002 w 137756"/>
                  <a:gd name="connsiteY0" fmla="*/ 415537 h 415575"/>
                  <a:gd name="connsiteX1" fmla="*/ 129443 w 137756"/>
                  <a:gd name="connsiteY1" fmla="*/ -38 h 415575"/>
                  <a:gd name="connsiteX2" fmla="*/ 137730 w 137756"/>
                  <a:gd name="connsiteY2" fmla="*/ 9487 h 415575"/>
                  <a:gd name="connsiteX3" fmla="*/ 35908 w 137756"/>
                  <a:gd name="connsiteY3" fmla="*/ 410775 h 41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56" h="415575">
                    <a:moveTo>
                      <a:pt x="24002" y="415537"/>
                    </a:moveTo>
                    <a:cubicBezTo>
                      <a:pt x="-31257" y="268594"/>
                      <a:pt x="10813" y="102785"/>
                      <a:pt x="129443" y="-38"/>
                    </a:cubicBezTo>
                    <a:lnTo>
                      <a:pt x="137730" y="9487"/>
                    </a:lnTo>
                    <a:cubicBezTo>
                      <a:pt x="23212" y="108795"/>
                      <a:pt x="-17407" y="268881"/>
                      <a:pt x="35908" y="410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任意多边形: 形状 181">
                <a:extLst>
                  <a:ext uri="{FF2B5EF4-FFF2-40B4-BE49-F238E27FC236}">
                    <a16:creationId xmlns:a16="http://schemas.microsoft.com/office/drawing/2014/main" id="{23A0EDC8-4592-B334-D39C-8FF222B2206D}"/>
                  </a:ext>
                </a:extLst>
              </p:cNvPr>
              <p:cNvSpPr/>
              <p:nvPr/>
            </p:nvSpPr>
            <p:spPr>
              <a:xfrm>
                <a:off x="3026429" y="-1030077"/>
                <a:ext cx="75439" cy="331755"/>
              </a:xfrm>
              <a:custGeom>
                <a:avLst/>
                <a:gdLst>
                  <a:gd name="connsiteX0" fmla="*/ -26 w 75439"/>
                  <a:gd name="connsiteY0" fmla="*/ 324383 h 331755"/>
                  <a:gd name="connsiteX1" fmla="*/ 43503 w 75439"/>
                  <a:gd name="connsiteY1" fmla="*/ 4343 h 331755"/>
                  <a:gd name="connsiteX2" fmla="*/ 55600 w 75439"/>
                  <a:gd name="connsiteY2" fmla="*/ -38 h 331755"/>
                  <a:gd name="connsiteX3" fmla="*/ 75412 w 75439"/>
                  <a:gd name="connsiteY3" fmla="*/ 120643 h 331755"/>
                  <a:gd name="connsiteX4" fmla="*/ 10451 w 75439"/>
                  <a:gd name="connsiteY4" fmla="*/ 331718 h 33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9" h="331755">
                    <a:moveTo>
                      <a:pt x="-26" y="324383"/>
                    </a:moveTo>
                    <a:cubicBezTo>
                      <a:pt x="63820" y="230412"/>
                      <a:pt x="79927" y="111952"/>
                      <a:pt x="43503" y="4343"/>
                    </a:cubicBezTo>
                    <a:lnTo>
                      <a:pt x="55600" y="-38"/>
                    </a:lnTo>
                    <a:cubicBezTo>
                      <a:pt x="68744" y="38838"/>
                      <a:pt x="75440" y="79605"/>
                      <a:pt x="75412" y="120643"/>
                    </a:cubicBezTo>
                    <a:cubicBezTo>
                      <a:pt x="75621" y="195955"/>
                      <a:pt x="52971" y="269557"/>
                      <a:pt x="10451" y="331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441F0EC9-934A-70DB-C671-9D343F9D2205}"/>
                  </a:ext>
                </a:extLst>
              </p:cNvPr>
              <p:cNvSpPr/>
              <p:nvPr/>
            </p:nvSpPr>
            <p:spPr>
              <a:xfrm>
                <a:off x="2433689" y="-683272"/>
                <a:ext cx="440245" cy="148972"/>
              </a:xfrm>
              <a:custGeom>
                <a:avLst/>
                <a:gdLst>
                  <a:gd name="connsiteX0" fmla="*/ 293153 w 440245"/>
                  <a:gd name="connsiteY0" fmla="*/ 148933 h 148972"/>
                  <a:gd name="connsiteX1" fmla="*/ -26 w 440245"/>
                  <a:gd name="connsiteY1" fmla="*/ 7868 h 148972"/>
                  <a:gd name="connsiteX2" fmla="*/ 10166 w 440245"/>
                  <a:gd name="connsiteY2" fmla="*/ -38 h 148972"/>
                  <a:gd name="connsiteX3" fmla="*/ 434981 w 440245"/>
                  <a:gd name="connsiteY3" fmla="*/ 107213 h 148972"/>
                  <a:gd name="connsiteX4" fmla="*/ 440219 w 440245"/>
                  <a:gd name="connsiteY4" fmla="*/ 118929 h 148972"/>
                  <a:gd name="connsiteX5" fmla="*/ 293153 w 440245"/>
                  <a:gd name="connsiteY5" fmla="*/ 148933 h 14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245" h="148972">
                    <a:moveTo>
                      <a:pt x="293153" y="148933"/>
                    </a:moveTo>
                    <a:cubicBezTo>
                      <a:pt x="178982" y="149285"/>
                      <a:pt x="70945" y="97298"/>
                      <a:pt x="-26" y="7868"/>
                    </a:cubicBezTo>
                    <a:lnTo>
                      <a:pt x="10166" y="-38"/>
                    </a:lnTo>
                    <a:cubicBezTo>
                      <a:pt x="111760" y="126835"/>
                      <a:pt x="285338" y="170659"/>
                      <a:pt x="434981" y="107213"/>
                    </a:cubicBezTo>
                    <a:lnTo>
                      <a:pt x="440219" y="118929"/>
                    </a:lnTo>
                    <a:cubicBezTo>
                      <a:pt x="393750" y="138836"/>
                      <a:pt x="343706" y="149047"/>
                      <a:pt x="293153" y="148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A19D4CA7-A86B-2AAF-0476-74D793704219}"/>
                </a:ext>
              </a:extLst>
            </p:cNvPr>
            <p:cNvSpPr/>
            <p:nvPr/>
          </p:nvSpPr>
          <p:spPr>
            <a:xfrm>
              <a:off x="2801163" y="-1369739"/>
              <a:ext cx="243458" cy="128587"/>
            </a:xfrm>
            <a:custGeom>
              <a:avLst/>
              <a:gdLst>
                <a:gd name="connsiteX0" fmla="*/ 234479 w 243458"/>
                <a:gd name="connsiteY0" fmla="*/ 128549 h 128587"/>
                <a:gd name="connsiteX1" fmla="*/ -26 w 243458"/>
                <a:gd name="connsiteY1" fmla="*/ 12630 h 128587"/>
                <a:gd name="connsiteX2" fmla="*/ 1784 w 243458"/>
                <a:gd name="connsiteY2" fmla="*/ -38 h 128587"/>
                <a:gd name="connsiteX3" fmla="*/ 243433 w 243458"/>
                <a:gd name="connsiteY3" fmla="*/ 119310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58" h="128587">
                  <a:moveTo>
                    <a:pt x="234479" y="128549"/>
                  </a:moveTo>
                  <a:cubicBezTo>
                    <a:pt x="169538" y="67501"/>
                    <a:pt x="87911" y="27149"/>
                    <a:pt x="-26" y="12630"/>
                  </a:cubicBezTo>
                  <a:lnTo>
                    <a:pt x="1784" y="-38"/>
                  </a:lnTo>
                  <a:cubicBezTo>
                    <a:pt x="92407" y="14835"/>
                    <a:pt x="176539" y="56388"/>
                    <a:pt x="243433" y="11931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FABF829A-F236-88BB-4CA0-B0982A351608}"/>
                </a:ext>
              </a:extLst>
            </p:cNvPr>
            <p:cNvSpPr/>
            <p:nvPr/>
          </p:nvSpPr>
          <p:spPr>
            <a:xfrm>
              <a:off x="2260643" y="-1260963"/>
              <a:ext cx="167711" cy="513492"/>
            </a:xfrm>
            <a:custGeom>
              <a:avLst/>
              <a:gdLst>
                <a:gd name="connsiteX0" fmla="*/ 29097 w 167711"/>
                <a:gd name="connsiteY0" fmla="*/ 513455 h 513492"/>
                <a:gd name="connsiteX1" fmla="*/ 159399 w 167711"/>
                <a:gd name="connsiteY1" fmla="*/ -38 h 513492"/>
                <a:gd name="connsiteX2" fmla="*/ 167685 w 167711"/>
                <a:gd name="connsiteY2" fmla="*/ 9487 h 513492"/>
                <a:gd name="connsiteX3" fmla="*/ 40908 w 167711"/>
                <a:gd name="connsiteY3" fmla="*/ 508502 h 5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11" h="513492">
                  <a:moveTo>
                    <a:pt x="29097" y="513455"/>
                  </a:moveTo>
                  <a:cubicBezTo>
                    <a:pt x="-38231" y="331835"/>
                    <a:pt x="13620" y="127504"/>
                    <a:pt x="159399" y="-38"/>
                  </a:cubicBezTo>
                  <a:lnTo>
                    <a:pt x="167685" y="9487"/>
                  </a:lnTo>
                  <a:cubicBezTo>
                    <a:pt x="26040" y="133444"/>
                    <a:pt x="-24397" y="331967"/>
                    <a:pt x="40908" y="50850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FFCEE956-8130-94CC-93C7-BDCE71114504}"/>
                </a:ext>
              </a:extLst>
            </p:cNvPr>
            <p:cNvSpPr/>
            <p:nvPr/>
          </p:nvSpPr>
          <p:spPr>
            <a:xfrm>
              <a:off x="3102058" y="-1058462"/>
              <a:ext cx="90348" cy="409575"/>
            </a:xfrm>
            <a:custGeom>
              <a:avLst/>
              <a:gdLst>
                <a:gd name="connsiteX0" fmla="*/ -26 w 90348"/>
                <a:gd name="connsiteY0" fmla="*/ 401917 h 409575"/>
                <a:gd name="connsiteX1" fmla="*/ 54076 w 90348"/>
                <a:gd name="connsiteY1" fmla="*/ 4343 h 409575"/>
                <a:gd name="connsiteX2" fmla="*/ 66077 w 90348"/>
                <a:gd name="connsiteY2" fmla="*/ -38 h 409575"/>
                <a:gd name="connsiteX3" fmla="*/ 10451 w 90348"/>
                <a:gd name="connsiteY3" fmla="*/ 40953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348" h="409575">
                  <a:moveTo>
                    <a:pt x="-26" y="401917"/>
                  </a:moveTo>
                  <a:cubicBezTo>
                    <a:pt x="78812" y="285007"/>
                    <a:pt x="98815" y="138074"/>
                    <a:pt x="54076" y="4343"/>
                  </a:cubicBezTo>
                  <a:lnTo>
                    <a:pt x="66077" y="-38"/>
                  </a:lnTo>
                  <a:cubicBezTo>
                    <a:pt x="112293" y="137703"/>
                    <a:pt x="91728" y="289112"/>
                    <a:pt x="10451" y="409537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24E3C43D-B2CB-30AD-6E94-952AF855B586}"/>
                </a:ext>
              </a:extLst>
            </p:cNvPr>
            <p:cNvSpPr/>
            <p:nvPr/>
          </p:nvSpPr>
          <p:spPr>
            <a:xfrm>
              <a:off x="2363299" y="-625932"/>
              <a:ext cx="544353" cy="181834"/>
            </a:xfrm>
            <a:custGeom>
              <a:avLst/>
              <a:gdLst>
                <a:gd name="connsiteX0" fmla="*/ 363162 w 544353"/>
                <a:gd name="connsiteY0" fmla="*/ 181794 h 181834"/>
                <a:gd name="connsiteX1" fmla="*/ -26 w 544353"/>
                <a:gd name="connsiteY1" fmla="*/ 7772 h 181834"/>
                <a:gd name="connsiteX2" fmla="*/ 10166 w 544353"/>
                <a:gd name="connsiteY2" fmla="*/ -38 h 181834"/>
                <a:gd name="connsiteX3" fmla="*/ 539089 w 544353"/>
                <a:gd name="connsiteY3" fmla="*/ 133312 h 181834"/>
                <a:gd name="connsiteX4" fmla="*/ 544328 w 544353"/>
                <a:gd name="connsiteY4" fmla="*/ 145028 h 181834"/>
                <a:gd name="connsiteX5" fmla="*/ 363162 w 544353"/>
                <a:gd name="connsiteY5" fmla="*/ 181794 h 1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353" h="181834">
                  <a:moveTo>
                    <a:pt x="363162" y="181794"/>
                  </a:moveTo>
                  <a:cubicBezTo>
                    <a:pt x="221897" y="182204"/>
                    <a:pt x="88167" y="118129"/>
                    <a:pt x="-26" y="7772"/>
                  </a:cubicBezTo>
                  <a:lnTo>
                    <a:pt x="10166" y="-38"/>
                  </a:lnTo>
                  <a:cubicBezTo>
                    <a:pt x="137064" y="157305"/>
                    <a:pt x="352764" y="211684"/>
                    <a:pt x="539089" y="133312"/>
                  </a:cubicBezTo>
                  <a:lnTo>
                    <a:pt x="544328" y="145028"/>
                  </a:lnTo>
                  <a:cubicBezTo>
                    <a:pt x="487031" y="169354"/>
                    <a:pt x="425410" y="181861"/>
                    <a:pt x="363162" y="18179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70DEF530-0AD8-A4A4-AFC8-F693DDD2A96E}"/>
                </a:ext>
              </a:extLst>
            </p:cNvPr>
            <p:cNvSpPr/>
            <p:nvPr/>
          </p:nvSpPr>
          <p:spPr>
            <a:xfrm>
              <a:off x="2817165" y="-1244009"/>
              <a:ext cx="9715" cy="14096"/>
            </a:xfrm>
            <a:custGeom>
              <a:avLst/>
              <a:gdLst>
                <a:gd name="connsiteX0" fmla="*/ -26 w 9715"/>
                <a:gd name="connsiteY0" fmla="*/ 12344 h 14096"/>
                <a:gd name="connsiteX1" fmla="*/ 5784 w 9715"/>
                <a:gd name="connsiteY1" fmla="*/ 14059 h 14096"/>
                <a:gd name="connsiteX2" fmla="*/ 9689 w 9715"/>
                <a:gd name="connsiteY2" fmla="*/ 1676 h 14096"/>
                <a:gd name="connsiteX3" fmla="*/ 3879 w 9715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" h="14096">
                  <a:moveTo>
                    <a:pt x="-26" y="12344"/>
                  </a:moveTo>
                  <a:lnTo>
                    <a:pt x="5784" y="14059"/>
                  </a:lnTo>
                  <a:lnTo>
                    <a:pt x="9689" y="1676"/>
                  </a:lnTo>
                  <a:cubicBezTo>
                    <a:pt x="7784" y="1010"/>
                    <a:pt x="5879" y="533"/>
                    <a:pt x="3879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5A420EA8-33E7-93CC-E167-E93E925F5162}"/>
                </a:ext>
              </a:extLst>
            </p:cNvPr>
            <p:cNvSpPr/>
            <p:nvPr/>
          </p:nvSpPr>
          <p:spPr>
            <a:xfrm>
              <a:off x="2784018" y="-1252105"/>
              <a:ext cx="8477" cy="13811"/>
            </a:xfrm>
            <a:custGeom>
              <a:avLst/>
              <a:gdLst>
                <a:gd name="connsiteX0" fmla="*/ -26 w 8477"/>
                <a:gd name="connsiteY0" fmla="*/ 12630 h 13811"/>
                <a:gd name="connsiteX1" fmla="*/ 5975 w 8477"/>
                <a:gd name="connsiteY1" fmla="*/ 13773 h 13811"/>
                <a:gd name="connsiteX2" fmla="*/ 8451 w 8477"/>
                <a:gd name="connsiteY2" fmla="*/ 1105 h 13811"/>
                <a:gd name="connsiteX3" fmla="*/ 2450 w 8477"/>
                <a:gd name="connsiteY3" fmla="*/ -38 h 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" h="13811">
                  <a:moveTo>
                    <a:pt x="-26" y="12630"/>
                  </a:moveTo>
                  <a:lnTo>
                    <a:pt x="5975" y="13773"/>
                  </a:lnTo>
                  <a:lnTo>
                    <a:pt x="8451" y="1105"/>
                  </a:lnTo>
                  <a:cubicBezTo>
                    <a:pt x="6482" y="660"/>
                    <a:pt x="4482" y="279"/>
                    <a:pt x="245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4687623A-361F-8E1D-A2CB-19712B7699B4}"/>
                </a:ext>
              </a:extLst>
            </p:cNvPr>
            <p:cNvSpPr/>
            <p:nvPr/>
          </p:nvSpPr>
          <p:spPr>
            <a:xfrm>
              <a:off x="2940419" y="-1175048"/>
              <a:ext cx="13144" cy="13525"/>
            </a:xfrm>
            <a:custGeom>
              <a:avLst/>
              <a:gdLst>
                <a:gd name="connsiteX0" fmla="*/ -26 w 13144"/>
                <a:gd name="connsiteY0" fmla="*/ 9391 h 13525"/>
                <a:gd name="connsiteX1" fmla="*/ 4451 w 13144"/>
                <a:gd name="connsiteY1" fmla="*/ 13487 h 13525"/>
                <a:gd name="connsiteX2" fmla="*/ 13118 w 13144"/>
                <a:gd name="connsiteY2" fmla="*/ 3962 h 13525"/>
                <a:gd name="connsiteX3" fmla="*/ 8546 w 1314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-26" y="9391"/>
                  </a:moveTo>
                  <a:lnTo>
                    <a:pt x="4451" y="13487"/>
                  </a:lnTo>
                  <a:lnTo>
                    <a:pt x="13118" y="3962"/>
                  </a:lnTo>
                  <a:lnTo>
                    <a:pt x="854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952C4452-F715-30CB-56E5-B51A2C07FB6F}"/>
                </a:ext>
              </a:extLst>
            </p:cNvPr>
            <p:cNvSpPr/>
            <p:nvPr/>
          </p:nvSpPr>
          <p:spPr>
            <a:xfrm>
              <a:off x="2881935" y="-1217053"/>
              <a:ext cx="11715" cy="14573"/>
            </a:xfrm>
            <a:custGeom>
              <a:avLst/>
              <a:gdLst>
                <a:gd name="connsiteX0" fmla="*/ -26 w 11715"/>
                <a:gd name="connsiteY0" fmla="*/ 11677 h 14573"/>
                <a:gd name="connsiteX1" fmla="*/ 5308 w 11715"/>
                <a:gd name="connsiteY1" fmla="*/ 14535 h 14573"/>
                <a:gd name="connsiteX2" fmla="*/ 11690 w 11715"/>
                <a:gd name="connsiteY2" fmla="*/ 2819 h 14573"/>
                <a:gd name="connsiteX3" fmla="*/ 6356 w 11715"/>
                <a:gd name="connsiteY3" fmla="*/ -38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573">
                  <a:moveTo>
                    <a:pt x="-26" y="11677"/>
                  </a:moveTo>
                  <a:lnTo>
                    <a:pt x="5308" y="14535"/>
                  </a:lnTo>
                  <a:lnTo>
                    <a:pt x="11690" y="2819"/>
                  </a:lnTo>
                  <a:lnTo>
                    <a:pt x="635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B1A28A59-E199-EB0C-D482-9299BEBD8EE7}"/>
                </a:ext>
              </a:extLst>
            </p:cNvPr>
            <p:cNvSpPr/>
            <p:nvPr/>
          </p:nvSpPr>
          <p:spPr>
            <a:xfrm>
              <a:off x="2851170" y="-1231722"/>
              <a:ext cx="10858" cy="14192"/>
            </a:xfrm>
            <a:custGeom>
              <a:avLst/>
              <a:gdLst>
                <a:gd name="connsiteX0" fmla="*/ -26 w 10858"/>
                <a:gd name="connsiteY0" fmla="*/ 11868 h 14192"/>
                <a:gd name="connsiteX1" fmla="*/ 5594 w 10858"/>
                <a:gd name="connsiteY1" fmla="*/ 14154 h 14192"/>
                <a:gd name="connsiteX2" fmla="*/ 10832 w 10858"/>
                <a:gd name="connsiteY2" fmla="*/ 2248 h 14192"/>
                <a:gd name="connsiteX3" fmla="*/ 5213 w 10858"/>
                <a:gd name="connsiteY3" fmla="*/ -38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4192">
                  <a:moveTo>
                    <a:pt x="-26" y="11868"/>
                  </a:moveTo>
                  <a:lnTo>
                    <a:pt x="5594" y="14154"/>
                  </a:lnTo>
                  <a:lnTo>
                    <a:pt x="10832" y="2248"/>
                  </a:lnTo>
                  <a:lnTo>
                    <a:pt x="5213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E4FA24D9-08E7-A51A-EE64-2579274E1BC3}"/>
                </a:ext>
              </a:extLst>
            </p:cNvPr>
            <p:cNvSpPr/>
            <p:nvPr/>
          </p:nvSpPr>
          <p:spPr>
            <a:xfrm>
              <a:off x="2913368" y="-1196860"/>
              <a:ext cx="12477" cy="14096"/>
            </a:xfrm>
            <a:custGeom>
              <a:avLst/>
              <a:gdLst>
                <a:gd name="connsiteX0" fmla="*/ -26 w 12477"/>
                <a:gd name="connsiteY0" fmla="*/ 10535 h 14096"/>
                <a:gd name="connsiteX1" fmla="*/ 4927 w 12477"/>
                <a:gd name="connsiteY1" fmla="*/ 14059 h 14096"/>
                <a:gd name="connsiteX2" fmla="*/ 12452 w 12477"/>
                <a:gd name="connsiteY2" fmla="*/ 3486 h 14096"/>
                <a:gd name="connsiteX3" fmla="*/ 7594 w 12477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6">
                  <a:moveTo>
                    <a:pt x="-26" y="10535"/>
                  </a:moveTo>
                  <a:lnTo>
                    <a:pt x="4927" y="14059"/>
                  </a:lnTo>
                  <a:lnTo>
                    <a:pt x="12452" y="3486"/>
                  </a:lnTo>
                  <a:lnTo>
                    <a:pt x="7594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D00330B8-0BF2-AB73-CDE1-1956D2986598}"/>
                </a:ext>
              </a:extLst>
            </p:cNvPr>
            <p:cNvSpPr/>
            <p:nvPr/>
          </p:nvSpPr>
          <p:spPr>
            <a:xfrm>
              <a:off x="2748014" y="-1256963"/>
              <a:ext cx="7334" cy="13525"/>
            </a:xfrm>
            <a:custGeom>
              <a:avLst/>
              <a:gdLst>
                <a:gd name="connsiteX0" fmla="*/ -26 w 7334"/>
                <a:gd name="connsiteY0" fmla="*/ 12916 h 13525"/>
                <a:gd name="connsiteX1" fmla="*/ 6070 w 7334"/>
                <a:gd name="connsiteY1" fmla="*/ 13487 h 13525"/>
                <a:gd name="connsiteX2" fmla="*/ 7308 w 7334"/>
                <a:gd name="connsiteY2" fmla="*/ 533 h 13525"/>
                <a:gd name="connsiteX3" fmla="*/ 1212 w 733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4" h="13525">
                  <a:moveTo>
                    <a:pt x="-26" y="12916"/>
                  </a:moveTo>
                  <a:lnTo>
                    <a:pt x="6070" y="13487"/>
                  </a:lnTo>
                  <a:lnTo>
                    <a:pt x="7308" y="533"/>
                  </a:lnTo>
                  <a:lnTo>
                    <a:pt x="1212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F43E9101-5632-695A-DF6E-5A50D6F54139}"/>
                </a:ext>
              </a:extLst>
            </p:cNvPr>
            <p:cNvSpPr/>
            <p:nvPr/>
          </p:nvSpPr>
          <p:spPr>
            <a:xfrm>
              <a:off x="2573421" y="-1226007"/>
              <a:ext cx="11048" cy="14382"/>
            </a:xfrm>
            <a:custGeom>
              <a:avLst/>
              <a:gdLst>
                <a:gd name="connsiteX0" fmla="*/ 5498 w 11048"/>
                <a:gd name="connsiteY0" fmla="*/ 14345 h 14382"/>
                <a:gd name="connsiteX1" fmla="*/ 11023 w 11048"/>
                <a:gd name="connsiteY1" fmla="*/ 11773 h 14382"/>
                <a:gd name="connsiteX2" fmla="*/ 5689 w 11048"/>
                <a:gd name="connsiteY2" fmla="*/ -38 h 14382"/>
                <a:gd name="connsiteX3" fmla="*/ -26 w 11048"/>
                <a:gd name="connsiteY3" fmla="*/ 2248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8" h="14382">
                  <a:moveTo>
                    <a:pt x="5498" y="14345"/>
                  </a:moveTo>
                  <a:lnTo>
                    <a:pt x="11023" y="11773"/>
                  </a:lnTo>
                  <a:lnTo>
                    <a:pt x="5689" y="-38"/>
                  </a:lnTo>
                  <a:lnTo>
                    <a:pt x="-26" y="224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CDCEC93A-BAB3-AA56-8593-882FECA18C02}"/>
                </a:ext>
              </a:extLst>
            </p:cNvPr>
            <p:cNvSpPr/>
            <p:nvPr/>
          </p:nvSpPr>
          <p:spPr>
            <a:xfrm>
              <a:off x="2605806" y="-1239151"/>
              <a:ext cx="10286" cy="14287"/>
            </a:xfrm>
            <a:custGeom>
              <a:avLst/>
              <a:gdLst>
                <a:gd name="connsiteX0" fmla="*/ 4546 w 10286"/>
                <a:gd name="connsiteY0" fmla="*/ 14249 h 14287"/>
                <a:gd name="connsiteX1" fmla="*/ 10261 w 10286"/>
                <a:gd name="connsiteY1" fmla="*/ 12249 h 14287"/>
                <a:gd name="connsiteX2" fmla="*/ 5689 w 10286"/>
                <a:gd name="connsiteY2" fmla="*/ -38 h 14287"/>
                <a:gd name="connsiteX3" fmla="*/ -26 w 10286"/>
                <a:gd name="connsiteY3" fmla="*/ 1962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6" h="14287">
                  <a:moveTo>
                    <a:pt x="4546" y="14249"/>
                  </a:moveTo>
                  <a:lnTo>
                    <a:pt x="10261" y="12249"/>
                  </a:lnTo>
                  <a:lnTo>
                    <a:pt x="5689" y="-38"/>
                  </a:lnTo>
                  <a:lnTo>
                    <a:pt x="-26" y="196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7781BC40-BEAA-BFDF-3D4D-57D94FC71367}"/>
                </a:ext>
              </a:extLst>
            </p:cNvPr>
            <p:cNvSpPr/>
            <p:nvPr/>
          </p:nvSpPr>
          <p:spPr>
            <a:xfrm>
              <a:off x="2539607" y="-1207719"/>
              <a:ext cx="11715" cy="14287"/>
            </a:xfrm>
            <a:custGeom>
              <a:avLst/>
              <a:gdLst>
                <a:gd name="connsiteX0" fmla="*/ 6546 w 11715"/>
                <a:gd name="connsiteY0" fmla="*/ 14249 h 14287"/>
                <a:gd name="connsiteX1" fmla="*/ 11690 w 11715"/>
                <a:gd name="connsiteY1" fmla="*/ 11201 h 14287"/>
                <a:gd name="connsiteX2" fmla="*/ 5213 w 11715"/>
                <a:gd name="connsiteY2" fmla="*/ -38 h 14287"/>
                <a:gd name="connsiteX3" fmla="*/ -26 w 11715"/>
                <a:gd name="connsiteY3" fmla="*/ 3105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6546" y="14249"/>
                  </a:moveTo>
                  <a:lnTo>
                    <a:pt x="11690" y="11201"/>
                  </a:lnTo>
                  <a:lnTo>
                    <a:pt x="5213" y="-38"/>
                  </a:lnTo>
                  <a:lnTo>
                    <a:pt x="-26" y="310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2A17E2FC-DEB3-6852-BE2C-D7D07B6F1A0E}"/>
                </a:ext>
              </a:extLst>
            </p:cNvPr>
            <p:cNvSpPr/>
            <p:nvPr/>
          </p:nvSpPr>
          <p:spPr>
            <a:xfrm>
              <a:off x="2641905" y="-1249343"/>
              <a:ext cx="8667" cy="14192"/>
            </a:xfrm>
            <a:custGeom>
              <a:avLst/>
              <a:gdLst>
                <a:gd name="connsiteX0" fmla="*/ 2736 w 8667"/>
                <a:gd name="connsiteY0" fmla="*/ 14154 h 14192"/>
                <a:gd name="connsiteX1" fmla="*/ 8642 w 8667"/>
                <a:gd name="connsiteY1" fmla="*/ 12630 h 14192"/>
                <a:gd name="connsiteX2" fmla="*/ 5784 w 8667"/>
                <a:gd name="connsiteY2" fmla="*/ -38 h 14192"/>
                <a:gd name="connsiteX3" fmla="*/ -26 w 8667"/>
                <a:gd name="connsiteY3" fmla="*/ 1390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" h="14192">
                  <a:moveTo>
                    <a:pt x="2736" y="14154"/>
                  </a:moveTo>
                  <a:lnTo>
                    <a:pt x="8642" y="12630"/>
                  </a:lnTo>
                  <a:lnTo>
                    <a:pt x="5784" y="-38"/>
                  </a:lnTo>
                  <a:lnTo>
                    <a:pt x="-26" y="139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652A4C96-BD92-260B-2F75-8CAA838A30B0}"/>
                </a:ext>
              </a:extLst>
            </p:cNvPr>
            <p:cNvSpPr/>
            <p:nvPr/>
          </p:nvSpPr>
          <p:spPr>
            <a:xfrm>
              <a:off x="2714010" y="-1257820"/>
              <a:ext cx="6095" cy="13144"/>
            </a:xfrm>
            <a:custGeom>
              <a:avLst/>
              <a:gdLst>
                <a:gd name="connsiteX0" fmla="*/ -26 w 6095"/>
                <a:gd name="connsiteY0" fmla="*/ 13106 h 13144"/>
                <a:gd name="connsiteX1" fmla="*/ 6070 w 6095"/>
                <a:gd name="connsiteY1" fmla="*/ 13106 h 13144"/>
                <a:gd name="connsiteX2" fmla="*/ 6070 w 6095"/>
                <a:gd name="connsiteY2" fmla="*/ -38 h 13144"/>
                <a:gd name="connsiteX3" fmla="*/ -26 w 6095"/>
                <a:gd name="connsiteY3" fmla="*/ -38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144">
                  <a:moveTo>
                    <a:pt x="-26" y="13106"/>
                  </a:moveTo>
                  <a:lnTo>
                    <a:pt x="6070" y="13106"/>
                  </a:lnTo>
                  <a:lnTo>
                    <a:pt x="6070" y="-38"/>
                  </a:lnTo>
                  <a:lnTo>
                    <a:pt x="-2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42CFA57B-7F13-0F61-7365-257E3F2B6BC7}"/>
                </a:ext>
              </a:extLst>
            </p:cNvPr>
            <p:cNvSpPr/>
            <p:nvPr/>
          </p:nvSpPr>
          <p:spPr>
            <a:xfrm>
              <a:off x="2510556" y="-1187811"/>
              <a:ext cx="12668" cy="14096"/>
            </a:xfrm>
            <a:custGeom>
              <a:avLst/>
              <a:gdLst>
                <a:gd name="connsiteX0" fmla="*/ 7784 w 12668"/>
                <a:gd name="connsiteY0" fmla="*/ 14059 h 14096"/>
                <a:gd name="connsiteX1" fmla="*/ 12642 w 12668"/>
                <a:gd name="connsiteY1" fmla="*/ 10344 h 14096"/>
                <a:gd name="connsiteX2" fmla="*/ 4832 w 12668"/>
                <a:gd name="connsiteY2" fmla="*/ -38 h 14096"/>
                <a:gd name="connsiteX3" fmla="*/ -26 w 12668"/>
                <a:gd name="connsiteY3" fmla="*/ 3581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14096">
                  <a:moveTo>
                    <a:pt x="7784" y="14059"/>
                  </a:moveTo>
                  <a:cubicBezTo>
                    <a:pt x="9308" y="12725"/>
                    <a:pt x="11023" y="11582"/>
                    <a:pt x="12642" y="10344"/>
                  </a:cubicBezTo>
                  <a:lnTo>
                    <a:pt x="4832" y="-38"/>
                  </a:lnTo>
                  <a:lnTo>
                    <a:pt x="-26" y="358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B6EAFA13-44C0-20A6-50C8-5C091D8B631F}"/>
                </a:ext>
              </a:extLst>
            </p:cNvPr>
            <p:cNvSpPr/>
            <p:nvPr/>
          </p:nvSpPr>
          <p:spPr>
            <a:xfrm>
              <a:off x="2676671" y="-1255344"/>
              <a:ext cx="7524" cy="13715"/>
            </a:xfrm>
            <a:custGeom>
              <a:avLst/>
              <a:gdLst>
                <a:gd name="connsiteX0" fmla="*/ 1498 w 7524"/>
                <a:gd name="connsiteY0" fmla="*/ 13678 h 13715"/>
                <a:gd name="connsiteX1" fmla="*/ 7499 w 7524"/>
                <a:gd name="connsiteY1" fmla="*/ 12820 h 13715"/>
                <a:gd name="connsiteX2" fmla="*/ 5975 w 7524"/>
                <a:gd name="connsiteY2" fmla="*/ -38 h 13715"/>
                <a:gd name="connsiteX3" fmla="*/ -26 w 7524"/>
                <a:gd name="connsiteY3" fmla="*/ 819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5">
                  <a:moveTo>
                    <a:pt x="1498" y="13678"/>
                  </a:moveTo>
                  <a:lnTo>
                    <a:pt x="7499" y="12820"/>
                  </a:lnTo>
                  <a:lnTo>
                    <a:pt x="5975" y="-38"/>
                  </a:lnTo>
                  <a:lnTo>
                    <a:pt x="-26" y="81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AA6F453E-8593-EC36-46E1-B678E95F186D}"/>
                </a:ext>
              </a:extLst>
            </p:cNvPr>
            <p:cNvSpPr/>
            <p:nvPr/>
          </p:nvSpPr>
          <p:spPr>
            <a:xfrm>
              <a:off x="3028049" y="-771760"/>
              <a:ext cx="14477" cy="10858"/>
            </a:xfrm>
            <a:custGeom>
              <a:avLst/>
              <a:gdLst>
                <a:gd name="connsiteX0" fmla="*/ 2546 w 14477"/>
                <a:gd name="connsiteY0" fmla="*/ -38 h 10858"/>
                <a:gd name="connsiteX1" fmla="*/ -26 w 14477"/>
                <a:gd name="connsiteY1" fmla="*/ 5486 h 10858"/>
                <a:gd name="connsiteX2" fmla="*/ 11785 w 14477"/>
                <a:gd name="connsiteY2" fmla="*/ 10820 h 10858"/>
                <a:gd name="connsiteX3" fmla="*/ 14452 w 14477"/>
                <a:gd name="connsiteY3" fmla="*/ 5391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7" h="10858">
                  <a:moveTo>
                    <a:pt x="2546" y="-38"/>
                  </a:moveTo>
                  <a:cubicBezTo>
                    <a:pt x="1784" y="1867"/>
                    <a:pt x="831" y="3676"/>
                    <a:pt x="-26" y="5486"/>
                  </a:cubicBezTo>
                  <a:lnTo>
                    <a:pt x="11785" y="10820"/>
                  </a:lnTo>
                  <a:lnTo>
                    <a:pt x="14452" y="539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17D15507-D00A-914D-67C0-2C3DAEBC184B}"/>
                </a:ext>
              </a:extLst>
            </p:cNvPr>
            <p:cNvSpPr/>
            <p:nvPr/>
          </p:nvSpPr>
          <p:spPr>
            <a:xfrm>
              <a:off x="3040717" y="-803383"/>
              <a:ext cx="14382" cy="9906"/>
            </a:xfrm>
            <a:custGeom>
              <a:avLst/>
              <a:gdLst>
                <a:gd name="connsiteX0" fmla="*/ 2069 w 14382"/>
                <a:gd name="connsiteY0" fmla="*/ -38 h 9906"/>
                <a:gd name="connsiteX1" fmla="*/ -26 w 14382"/>
                <a:gd name="connsiteY1" fmla="*/ 5677 h 9906"/>
                <a:gd name="connsiteX2" fmla="*/ 12356 w 14382"/>
                <a:gd name="connsiteY2" fmla="*/ 9868 h 9906"/>
                <a:gd name="connsiteX3" fmla="*/ 14357 w 14382"/>
                <a:gd name="connsiteY3" fmla="*/ 4153 h 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9906">
                  <a:moveTo>
                    <a:pt x="2069" y="-38"/>
                  </a:moveTo>
                  <a:cubicBezTo>
                    <a:pt x="1403" y="1867"/>
                    <a:pt x="736" y="3772"/>
                    <a:pt x="-26" y="5677"/>
                  </a:cubicBezTo>
                  <a:lnTo>
                    <a:pt x="12356" y="9868"/>
                  </a:lnTo>
                  <a:lnTo>
                    <a:pt x="14357" y="415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85205042-BBB4-8630-29A3-980CDA96D98A}"/>
                </a:ext>
              </a:extLst>
            </p:cNvPr>
            <p:cNvSpPr/>
            <p:nvPr/>
          </p:nvSpPr>
          <p:spPr>
            <a:xfrm>
              <a:off x="3009951" y="-739279"/>
              <a:ext cx="14382" cy="11810"/>
            </a:xfrm>
            <a:custGeom>
              <a:avLst/>
              <a:gdLst>
                <a:gd name="connsiteX0" fmla="*/ 3212 w 14382"/>
                <a:gd name="connsiteY0" fmla="*/ -38 h 11810"/>
                <a:gd name="connsiteX1" fmla="*/ -26 w 14382"/>
                <a:gd name="connsiteY1" fmla="*/ 5201 h 11810"/>
                <a:gd name="connsiteX2" fmla="*/ 11213 w 14382"/>
                <a:gd name="connsiteY2" fmla="*/ 11773 h 11810"/>
                <a:gd name="connsiteX3" fmla="*/ 14357 w 14382"/>
                <a:gd name="connsiteY3" fmla="*/ 6629 h 1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810">
                  <a:moveTo>
                    <a:pt x="3212" y="-38"/>
                  </a:moveTo>
                  <a:cubicBezTo>
                    <a:pt x="2165" y="1772"/>
                    <a:pt x="1117" y="3486"/>
                    <a:pt x="-26" y="5201"/>
                  </a:cubicBezTo>
                  <a:lnTo>
                    <a:pt x="11213" y="11773"/>
                  </a:lnTo>
                  <a:lnTo>
                    <a:pt x="14357" y="662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DC39DA10-838A-291B-8EE7-3316B888FC47}"/>
                </a:ext>
              </a:extLst>
            </p:cNvPr>
            <p:cNvSpPr/>
            <p:nvPr/>
          </p:nvSpPr>
          <p:spPr>
            <a:xfrm>
              <a:off x="2990520" y="-710895"/>
              <a:ext cx="14096" cy="12573"/>
            </a:xfrm>
            <a:custGeom>
              <a:avLst/>
              <a:gdLst>
                <a:gd name="connsiteX0" fmla="*/ 3593 w 14096"/>
                <a:gd name="connsiteY0" fmla="*/ -38 h 12573"/>
                <a:gd name="connsiteX1" fmla="*/ -26 w 14096"/>
                <a:gd name="connsiteY1" fmla="*/ 4724 h 12573"/>
                <a:gd name="connsiteX2" fmla="*/ 10451 w 14096"/>
                <a:gd name="connsiteY2" fmla="*/ 12535 h 12573"/>
                <a:gd name="connsiteX3" fmla="*/ 14071 w 14096"/>
                <a:gd name="connsiteY3" fmla="*/ 7677 h 1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573">
                  <a:moveTo>
                    <a:pt x="3593" y="-38"/>
                  </a:moveTo>
                  <a:cubicBezTo>
                    <a:pt x="2450" y="1581"/>
                    <a:pt x="1212" y="3200"/>
                    <a:pt x="-26" y="4724"/>
                  </a:cubicBezTo>
                  <a:lnTo>
                    <a:pt x="10451" y="12535"/>
                  </a:lnTo>
                  <a:lnTo>
                    <a:pt x="14071" y="767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53816415-0A37-05FD-B41A-A02F818ECF69}"/>
                </a:ext>
              </a:extLst>
            </p:cNvPr>
            <p:cNvSpPr/>
            <p:nvPr/>
          </p:nvSpPr>
          <p:spPr>
            <a:xfrm>
              <a:off x="2966708" y="-682891"/>
              <a:ext cx="13620" cy="13239"/>
            </a:xfrm>
            <a:custGeom>
              <a:avLst/>
              <a:gdLst>
                <a:gd name="connsiteX0" fmla="*/ 13595 w 13620"/>
                <a:gd name="connsiteY0" fmla="*/ 8725 h 13239"/>
                <a:gd name="connsiteX1" fmla="*/ 4070 w 13620"/>
                <a:gd name="connsiteY1" fmla="*/ -38 h 13239"/>
                <a:gd name="connsiteX2" fmla="*/ -26 w 13620"/>
                <a:gd name="connsiteY2" fmla="*/ 4343 h 13239"/>
                <a:gd name="connsiteX3" fmla="*/ 9499 w 13620"/>
                <a:gd name="connsiteY3" fmla="*/ 13201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13239">
                  <a:moveTo>
                    <a:pt x="13595" y="8725"/>
                  </a:moveTo>
                  <a:lnTo>
                    <a:pt x="4070" y="-38"/>
                  </a:lnTo>
                  <a:cubicBezTo>
                    <a:pt x="2736" y="1391"/>
                    <a:pt x="1403" y="2914"/>
                    <a:pt x="-26" y="4343"/>
                  </a:cubicBezTo>
                  <a:lnTo>
                    <a:pt x="9499" y="13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A42F122B-577E-33C6-BF2A-83E04B27BD4E}"/>
                </a:ext>
              </a:extLst>
            </p:cNvPr>
            <p:cNvSpPr/>
            <p:nvPr/>
          </p:nvSpPr>
          <p:spPr>
            <a:xfrm>
              <a:off x="3051195" y="-838435"/>
              <a:ext cx="14001" cy="8763"/>
            </a:xfrm>
            <a:custGeom>
              <a:avLst/>
              <a:gdLst>
                <a:gd name="connsiteX0" fmla="*/ 1212 w 14001"/>
                <a:gd name="connsiteY0" fmla="*/ -38 h 8763"/>
                <a:gd name="connsiteX1" fmla="*/ -26 w 14001"/>
                <a:gd name="connsiteY1" fmla="*/ 5963 h 8763"/>
                <a:gd name="connsiteX2" fmla="*/ 12642 w 14001"/>
                <a:gd name="connsiteY2" fmla="*/ 8725 h 8763"/>
                <a:gd name="connsiteX3" fmla="*/ 13976 w 14001"/>
                <a:gd name="connsiteY3" fmla="*/ 2819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763">
                  <a:moveTo>
                    <a:pt x="1212" y="-38"/>
                  </a:moveTo>
                  <a:cubicBezTo>
                    <a:pt x="1212" y="1962"/>
                    <a:pt x="450" y="3962"/>
                    <a:pt x="-26" y="5963"/>
                  </a:cubicBezTo>
                  <a:lnTo>
                    <a:pt x="12642" y="8725"/>
                  </a:lnTo>
                  <a:cubicBezTo>
                    <a:pt x="13118" y="6820"/>
                    <a:pt x="13499" y="4820"/>
                    <a:pt x="13976" y="281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BC2281EF-C189-CE25-2FB2-C1819174E29C}"/>
                </a:ext>
              </a:extLst>
            </p:cNvPr>
            <p:cNvSpPr/>
            <p:nvPr/>
          </p:nvSpPr>
          <p:spPr>
            <a:xfrm>
              <a:off x="3044527" y="-1016266"/>
              <a:ext cx="14287" cy="9620"/>
            </a:xfrm>
            <a:custGeom>
              <a:avLst/>
              <a:gdLst>
                <a:gd name="connsiteX0" fmla="*/ -26 w 14287"/>
                <a:gd name="connsiteY0" fmla="*/ 3867 h 9620"/>
                <a:gd name="connsiteX1" fmla="*/ 1879 w 14287"/>
                <a:gd name="connsiteY1" fmla="*/ 9582 h 9620"/>
                <a:gd name="connsiteX2" fmla="*/ 14261 w 14287"/>
                <a:gd name="connsiteY2" fmla="*/ 5772 h 9620"/>
                <a:gd name="connsiteX3" fmla="*/ 12356 w 14287"/>
                <a:gd name="connsiteY3" fmla="*/ -38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-26" y="3867"/>
                  </a:moveTo>
                  <a:cubicBezTo>
                    <a:pt x="545" y="5772"/>
                    <a:pt x="1212" y="7677"/>
                    <a:pt x="1879" y="9582"/>
                  </a:cubicBezTo>
                  <a:lnTo>
                    <a:pt x="14261" y="5772"/>
                  </a:lnTo>
                  <a:cubicBezTo>
                    <a:pt x="13690" y="3867"/>
                    <a:pt x="13023" y="1867"/>
                    <a:pt x="12356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8ABA708E-4B01-85BB-CF70-FA509EE9B7AF}"/>
                </a:ext>
              </a:extLst>
            </p:cNvPr>
            <p:cNvSpPr/>
            <p:nvPr/>
          </p:nvSpPr>
          <p:spPr>
            <a:xfrm>
              <a:off x="3060339" y="-908919"/>
              <a:ext cx="13049" cy="6095"/>
            </a:xfrm>
            <a:custGeom>
              <a:avLst/>
              <a:gdLst>
                <a:gd name="connsiteX0" fmla="*/ -26 w 13049"/>
                <a:gd name="connsiteY0" fmla="*/ -38 h 6095"/>
                <a:gd name="connsiteX1" fmla="*/ -26 w 13049"/>
                <a:gd name="connsiteY1" fmla="*/ 6058 h 6095"/>
                <a:gd name="connsiteX2" fmla="*/ 13023 w 13049"/>
                <a:gd name="connsiteY2" fmla="*/ 6058 h 6095"/>
                <a:gd name="connsiteX3" fmla="*/ 13023 w 13049"/>
                <a:gd name="connsiteY3" fmla="*/ -3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" h="6095">
                  <a:moveTo>
                    <a:pt x="-26" y="-38"/>
                  </a:moveTo>
                  <a:cubicBezTo>
                    <a:pt x="-26" y="2057"/>
                    <a:pt x="-26" y="4058"/>
                    <a:pt x="-26" y="6058"/>
                  </a:cubicBezTo>
                  <a:lnTo>
                    <a:pt x="13023" y="6058"/>
                  </a:lnTo>
                  <a:cubicBezTo>
                    <a:pt x="13023" y="3962"/>
                    <a:pt x="13023" y="1962"/>
                    <a:pt x="13023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6AF601DB-F086-2604-CC83-83FD8E6875A4}"/>
                </a:ext>
              </a:extLst>
            </p:cNvPr>
            <p:cNvSpPr/>
            <p:nvPr/>
          </p:nvSpPr>
          <p:spPr>
            <a:xfrm>
              <a:off x="3015762" y="-1083608"/>
              <a:ext cx="14382" cy="11620"/>
            </a:xfrm>
            <a:custGeom>
              <a:avLst/>
              <a:gdLst>
                <a:gd name="connsiteX0" fmla="*/ -26 w 14382"/>
                <a:gd name="connsiteY0" fmla="*/ 6343 h 11620"/>
                <a:gd name="connsiteX1" fmla="*/ 3022 w 14382"/>
                <a:gd name="connsiteY1" fmla="*/ 11582 h 11620"/>
                <a:gd name="connsiteX2" fmla="*/ 14357 w 14382"/>
                <a:gd name="connsiteY2" fmla="*/ 5201 h 11620"/>
                <a:gd name="connsiteX3" fmla="*/ 11309 w 14382"/>
                <a:gd name="connsiteY3" fmla="*/ -38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620">
                  <a:moveTo>
                    <a:pt x="-26" y="6343"/>
                  </a:moveTo>
                  <a:lnTo>
                    <a:pt x="3022" y="11582"/>
                  </a:lnTo>
                  <a:lnTo>
                    <a:pt x="14357" y="5201"/>
                  </a:lnTo>
                  <a:lnTo>
                    <a:pt x="11309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18109E29-9B5F-E63B-77A1-E5F22CEE89DD}"/>
                </a:ext>
              </a:extLst>
            </p:cNvPr>
            <p:cNvSpPr/>
            <p:nvPr/>
          </p:nvSpPr>
          <p:spPr>
            <a:xfrm>
              <a:off x="3031287" y="-1052080"/>
              <a:ext cx="14382" cy="10668"/>
            </a:xfrm>
            <a:custGeom>
              <a:avLst/>
              <a:gdLst>
                <a:gd name="connsiteX0" fmla="*/ -26 w 14382"/>
                <a:gd name="connsiteY0" fmla="*/ 5105 h 10668"/>
                <a:gd name="connsiteX1" fmla="*/ 2450 w 14382"/>
                <a:gd name="connsiteY1" fmla="*/ 10630 h 10668"/>
                <a:gd name="connsiteX2" fmla="*/ 14357 w 14382"/>
                <a:gd name="connsiteY2" fmla="*/ 5486 h 10668"/>
                <a:gd name="connsiteX3" fmla="*/ 11880 w 14382"/>
                <a:gd name="connsiteY3" fmla="*/ -38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-26" y="5105"/>
                  </a:moveTo>
                  <a:cubicBezTo>
                    <a:pt x="831" y="6915"/>
                    <a:pt x="1593" y="8725"/>
                    <a:pt x="2450" y="10630"/>
                  </a:cubicBezTo>
                  <a:lnTo>
                    <a:pt x="14357" y="5486"/>
                  </a:lnTo>
                  <a:cubicBezTo>
                    <a:pt x="13595" y="3581"/>
                    <a:pt x="12737" y="1772"/>
                    <a:pt x="1188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F876F8C0-7209-3DB3-BC3E-0F5A19657EF1}"/>
                </a:ext>
              </a:extLst>
            </p:cNvPr>
            <p:cNvSpPr/>
            <p:nvPr/>
          </p:nvSpPr>
          <p:spPr>
            <a:xfrm>
              <a:off x="3053195" y="-982071"/>
              <a:ext cx="14001" cy="8572"/>
            </a:xfrm>
            <a:custGeom>
              <a:avLst/>
              <a:gdLst>
                <a:gd name="connsiteX0" fmla="*/ -26 w 14001"/>
                <a:gd name="connsiteY0" fmla="*/ 2533 h 8572"/>
                <a:gd name="connsiteX1" fmla="*/ 1212 w 14001"/>
                <a:gd name="connsiteY1" fmla="*/ 8534 h 8572"/>
                <a:gd name="connsiteX2" fmla="*/ 13976 w 14001"/>
                <a:gd name="connsiteY2" fmla="*/ 5962 h 8572"/>
                <a:gd name="connsiteX3" fmla="*/ 12737 w 14001"/>
                <a:gd name="connsiteY3" fmla="*/ -3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-26" y="2533"/>
                  </a:moveTo>
                  <a:cubicBezTo>
                    <a:pt x="-26" y="4534"/>
                    <a:pt x="831" y="6534"/>
                    <a:pt x="1212" y="8534"/>
                  </a:cubicBezTo>
                  <a:lnTo>
                    <a:pt x="13976" y="5962"/>
                  </a:lnTo>
                  <a:cubicBezTo>
                    <a:pt x="13976" y="3962"/>
                    <a:pt x="13214" y="1962"/>
                    <a:pt x="12737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33FF2DDE-A05E-77DC-08D1-E368671A3137}"/>
                </a:ext>
              </a:extLst>
            </p:cNvPr>
            <p:cNvSpPr/>
            <p:nvPr/>
          </p:nvSpPr>
          <p:spPr>
            <a:xfrm>
              <a:off x="3059196" y="-944067"/>
              <a:ext cx="12954" cy="7239"/>
            </a:xfrm>
            <a:custGeom>
              <a:avLst/>
              <a:gdLst>
                <a:gd name="connsiteX0" fmla="*/ -26 w 12954"/>
                <a:gd name="connsiteY0" fmla="*/ 1105 h 7239"/>
                <a:gd name="connsiteX1" fmla="*/ -26 w 12954"/>
                <a:gd name="connsiteY1" fmla="*/ 7201 h 7239"/>
                <a:gd name="connsiteX2" fmla="*/ 12928 w 12954"/>
                <a:gd name="connsiteY2" fmla="*/ 5962 h 7239"/>
                <a:gd name="connsiteX3" fmla="*/ 12928 w 12954"/>
                <a:gd name="connsiteY3" fmla="*/ -38 h 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4" h="7239">
                  <a:moveTo>
                    <a:pt x="-26" y="1105"/>
                  </a:moveTo>
                  <a:cubicBezTo>
                    <a:pt x="-26" y="3105"/>
                    <a:pt x="-26" y="5201"/>
                    <a:pt x="-26" y="7201"/>
                  </a:cubicBezTo>
                  <a:lnTo>
                    <a:pt x="12928" y="5962"/>
                  </a:lnTo>
                  <a:cubicBezTo>
                    <a:pt x="12928" y="3962"/>
                    <a:pt x="12928" y="1962"/>
                    <a:pt x="12928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3F2BAA40-E929-058D-9F15-95853A741D7D}"/>
                </a:ext>
              </a:extLst>
            </p:cNvPr>
            <p:cNvSpPr/>
            <p:nvPr/>
          </p:nvSpPr>
          <p:spPr>
            <a:xfrm>
              <a:off x="3057386" y="-871962"/>
              <a:ext cx="13620" cy="7524"/>
            </a:xfrm>
            <a:custGeom>
              <a:avLst/>
              <a:gdLst>
                <a:gd name="connsiteX0" fmla="*/ 736 w 13620"/>
                <a:gd name="connsiteY0" fmla="*/ -38 h 7524"/>
                <a:gd name="connsiteX1" fmla="*/ -26 w 13620"/>
                <a:gd name="connsiteY1" fmla="*/ 5962 h 7524"/>
                <a:gd name="connsiteX2" fmla="*/ 12928 w 13620"/>
                <a:gd name="connsiteY2" fmla="*/ 7487 h 7524"/>
                <a:gd name="connsiteX3" fmla="*/ 13595 w 13620"/>
                <a:gd name="connsiteY3" fmla="*/ 1486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736" y="-38"/>
                  </a:moveTo>
                  <a:cubicBezTo>
                    <a:pt x="736" y="1962"/>
                    <a:pt x="736" y="3962"/>
                    <a:pt x="-26" y="5962"/>
                  </a:cubicBezTo>
                  <a:lnTo>
                    <a:pt x="12928" y="7487"/>
                  </a:lnTo>
                  <a:cubicBezTo>
                    <a:pt x="12928" y="5486"/>
                    <a:pt x="12928" y="3486"/>
                    <a:pt x="13595" y="1486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2A9B569B-1E86-FA45-5600-B93C7B800FA7}"/>
                </a:ext>
              </a:extLst>
            </p:cNvPr>
            <p:cNvSpPr/>
            <p:nvPr/>
          </p:nvSpPr>
          <p:spPr>
            <a:xfrm>
              <a:off x="2607520" y="-597166"/>
              <a:ext cx="9905" cy="14478"/>
            </a:xfrm>
            <a:custGeom>
              <a:avLst/>
              <a:gdLst>
                <a:gd name="connsiteX0" fmla="*/ 9880 w 9905"/>
                <a:gd name="connsiteY0" fmla="*/ 2057 h 14478"/>
                <a:gd name="connsiteX1" fmla="*/ 4165 w 9905"/>
                <a:gd name="connsiteY1" fmla="*/ -38 h 14478"/>
                <a:gd name="connsiteX2" fmla="*/ -26 w 9905"/>
                <a:gd name="connsiteY2" fmla="*/ 12344 h 14478"/>
                <a:gd name="connsiteX3" fmla="*/ 5689 w 9905"/>
                <a:gd name="connsiteY3" fmla="*/ 1444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" h="14478">
                  <a:moveTo>
                    <a:pt x="9880" y="2057"/>
                  </a:moveTo>
                  <a:lnTo>
                    <a:pt x="4165" y="-38"/>
                  </a:lnTo>
                  <a:lnTo>
                    <a:pt x="-26" y="12344"/>
                  </a:lnTo>
                  <a:lnTo>
                    <a:pt x="5689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6758BCDE-C6C7-E015-1E46-CE38ACFDA465}"/>
                </a:ext>
              </a:extLst>
            </p:cNvPr>
            <p:cNvSpPr/>
            <p:nvPr/>
          </p:nvSpPr>
          <p:spPr>
            <a:xfrm>
              <a:off x="2677433" y="-580117"/>
              <a:ext cx="7524" cy="13716"/>
            </a:xfrm>
            <a:custGeom>
              <a:avLst/>
              <a:gdLst>
                <a:gd name="connsiteX0" fmla="*/ 7499 w 7524"/>
                <a:gd name="connsiteY0" fmla="*/ 724 h 13716"/>
                <a:gd name="connsiteX1" fmla="*/ 1498 w 7524"/>
                <a:gd name="connsiteY1" fmla="*/ -38 h 13716"/>
                <a:gd name="connsiteX2" fmla="*/ -26 w 7524"/>
                <a:gd name="connsiteY2" fmla="*/ 12916 h 13716"/>
                <a:gd name="connsiteX3" fmla="*/ 5975 w 7524"/>
                <a:gd name="connsiteY3" fmla="*/ 13678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6">
                  <a:moveTo>
                    <a:pt x="7499" y="724"/>
                  </a:moveTo>
                  <a:cubicBezTo>
                    <a:pt x="5498" y="724"/>
                    <a:pt x="3498" y="724"/>
                    <a:pt x="1498" y="-38"/>
                  </a:cubicBezTo>
                  <a:lnTo>
                    <a:pt x="-26" y="12916"/>
                  </a:lnTo>
                  <a:lnTo>
                    <a:pt x="5975" y="1367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29B7287E-B06C-F6C4-F161-160D451A40EC}"/>
                </a:ext>
              </a:extLst>
            </p:cNvPr>
            <p:cNvSpPr/>
            <p:nvPr/>
          </p:nvSpPr>
          <p:spPr>
            <a:xfrm>
              <a:off x="2574373" y="-610596"/>
              <a:ext cx="10953" cy="14477"/>
            </a:xfrm>
            <a:custGeom>
              <a:avLst/>
              <a:gdLst>
                <a:gd name="connsiteX0" fmla="*/ 10928 w 10953"/>
                <a:gd name="connsiteY0" fmla="*/ 2629 h 14477"/>
                <a:gd name="connsiteX1" fmla="*/ 5498 w 10953"/>
                <a:gd name="connsiteY1" fmla="*/ -38 h 14477"/>
                <a:gd name="connsiteX2" fmla="*/ -26 w 10953"/>
                <a:gd name="connsiteY2" fmla="*/ 11773 h 14477"/>
                <a:gd name="connsiteX3" fmla="*/ 5498 w 10953"/>
                <a:gd name="connsiteY3" fmla="*/ 14440 h 1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" h="14477">
                  <a:moveTo>
                    <a:pt x="10928" y="2629"/>
                  </a:moveTo>
                  <a:lnTo>
                    <a:pt x="5498" y="-38"/>
                  </a:lnTo>
                  <a:lnTo>
                    <a:pt x="-26" y="11773"/>
                  </a:lnTo>
                  <a:lnTo>
                    <a:pt x="5498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BB48BC12-269C-D8F1-B156-FA51A333D658}"/>
                </a:ext>
              </a:extLst>
            </p:cNvPr>
            <p:cNvSpPr/>
            <p:nvPr/>
          </p:nvSpPr>
          <p:spPr>
            <a:xfrm>
              <a:off x="2641429" y="-586975"/>
              <a:ext cx="8762" cy="14192"/>
            </a:xfrm>
            <a:custGeom>
              <a:avLst/>
              <a:gdLst>
                <a:gd name="connsiteX0" fmla="*/ 8737 w 8762"/>
                <a:gd name="connsiteY0" fmla="*/ 1391 h 14192"/>
                <a:gd name="connsiteX1" fmla="*/ 2831 w 8762"/>
                <a:gd name="connsiteY1" fmla="*/ -38 h 14192"/>
                <a:gd name="connsiteX2" fmla="*/ -26 w 8762"/>
                <a:gd name="connsiteY2" fmla="*/ 12630 h 14192"/>
                <a:gd name="connsiteX3" fmla="*/ 5784 w 8762"/>
                <a:gd name="connsiteY3" fmla="*/ 14154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2" h="14192">
                  <a:moveTo>
                    <a:pt x="8737" y="1391"/>
                  </a:moveTo>
                  <a:cubicBezTo>
                    <a:pt x="6737" y="1391"/>
                    <a:pt x="4832" y="438"/>
                    <a:pt x="2831" y="-38"/>
                  </a:cubicBezTo>
                  <a:lnTo>
                    <a:pt x="-26" y="12630"/>
                  </a:lnTo>
                  <a:lnTo>
                    <a:pt x="5784" y="14154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58AAF044-7AFC-154B-6662-4B7B5BA119FE}"/>
                </a:ext>
              </a:extLst>
            </p:cNvPr>
            <p:cNvSpPr/>
            <p:nvPr/>
          </p:nvSpPr>
          <p:spPr>
            <a:xfrm>
              <a:off x="2543417" y="-626789"/>
              <a:ext cx="11811" cy="14382"/>
            </a:xfrm>
            <a:custGeom>
              <a:avLst/>
              <a:gdLst>
                <a:gd name="connsiteX0" fmla="*/ 11785 w 11811"/>
                <a:gd name="connsiteY0" fmla="*/ 3105 h 14382"/>
                <a:gd name="connsiteX1" fmla="*/ 6546 w 11811"/>
                <a:gd name="connsiteY1" fmla="*/ -38 h 14382"/>
                <a:gd name="connsiteX2" fmla="*/ -26 w 11811"/>
                <a:gd name="connsiteY2" fmla="*/ 11106 h 14382"/>
                <a:gd name="connsiteX3" fmla="*/ 5117 w 11811"/>
                <a:gd name="connsiteY3" fmla="*/ 14345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" h="14382">
                  <a:moveTo>
                    <a:pt x="11785" y="3105"/>
                  </a:moveTo>
                  <a:lnTo>
                    <a:pt x="6546" y="-38"/>
                  </a:lnTo>
                  <a:lnTo>
                    <a:pt x="-26" y="11106"/>
                  </a:lnTo>
                  <a:lnTo>
                    <a:pt x="5117" y="1434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4CC6DB16-62DB-E595-7D2A-3B3DA12ED0C4}"/>
                </a:ext>
              </a:extLst>
            </p:cNvPr>
            <p:cNvSpPr/>
            <p:nvPr/>
          </p:nvSpPr>
          <p:spPr>
            <a:xfrm>
              <a:off x="2486743" y="-669461"/>
              <a:ext cx="13334" cy="13620"/>
            </a:xfrm>
            <a:custGeom>
              <a:avLst/>
              <a:gdLst>
                <a:gd name="connsiteX0" fmla="*/ 13309 w 13334"/>
                <a:gd name="connsiteY0" fmla="*/ 4153 h 13620"/>
                <a:gd name="connsiteX1" fmla="*/ 8832 w 13334"/>
                <a:gd name="connsiteY1" fmla="*/ -38 h 13620"/>
                <a:gd name="connsiteX2" fmla="*/ -26 w 13334"/>
                <a:gd name="connsiteY2" fmla="*/ 9487 h 13620"/>
                <a:gd name="connsiteX3" fmla="*/ 4451 w 13334"/>
                <a:gd name="connsiteY3" fmla="*/ 13583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4" h="13620">
                  <a:moveTo>
                    <a:pt x="13309" y="4153"/>
                  </a:moveTo>
                  <a:lnTo>
                    <a:pt x="8832" y="-38"/>
                  </a:lnTo>
                  <a:lnTo>
                    <a:pt x="-26" y="9487"/>
                  </a:lnTo>
                  <a:lnTo>
                    <a:pt x="4451" y="1358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12C36E4E-A6BA-5B9F-AABC-95D34693B5A4}"/>
                </a:ext>
              </a:extLst>
            </p:cNvPr>
            <p:cNvSpPr/>
            <p:nvPr/>
          </p:nvSpPr>
          <p:spPr>
            <a:xfrm>
              <a:off x="2513223" y="-647077"/>
              <a:ext cx="12572" cy="14096"/>
            </a:xfrm>
            <a:custGeom>
              <a:avLst/>
              <a:gdLst>
                <a:gd name="connsiteX0" fmla="*/ 12547 w 12572"/>
                <a:gd name="connsiteY0" fmla="*/ 3581 h 14096"/>
                <a:gd name="connsiteX1" fmla="*/ 7784 w 12572"/>
                <a:gd name="connsiteY1" fmla="*/ -38 h 14096"/>
                <a:gd name="connsiteX2" fmla="*/ -26 w 12572"/>
                <a:gd name="connsiteY2" fmla="*/ 10344 h 14096"/>
                <a:gd name="connsiteX3" fmla="*/ 4832 w 12572"/>
                <a:gd name="connsiteY3" fmla="*/ 1405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2" h="14096">
                  <a:moveTo>
                    <a:pt x="12547" y="3581"/>
                  </a:moveTo>
                  <a:lnTo>
                    <a:pt x="7784" y="-38"/>
                  </a:lnTo>
                  <a:lnTo>
                    <a:pt x="-26" y="10344"/>
                  </a:lnTo>
                  <a:lnTo>
                    <a:pt x="4832" y="1405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46CB5153-E4C8-3CD0-AC6B-6300E2FCD0F4}"/>
                </a:ext>
              </a:extLst>
            </p:cNvPr>
            <p:cNvSpPr/>
            <p:nvPr/>
          </p:nvSpPr>
          <p:spPr>
            <a:xfrm>
              <a:off x="2884126" y="-619074"/>
              <a:ext cx="11715" cy="14287"/>
            </a:xfrm>
            <a:custGeom>
              <a:avLst/>
              <a:gdLst>
                <a:gd name="connsiteX0" fmla="*/ 5213 w 11715"/>
                <a:gd name="connsiteY0" fmla="*/ -38 h 14287"/>
                <a:gd name="connsiteX1" fmla="*/ -26 w 11715"/>
                <a:gd name="connsiteY1" fmla="*/ 2914 h 14287"/>
                <a:gd name="connsiteX2" fmla="*/ 6356 w 11715"/>
                <a:gd name="connsiteY2" fmla="*/ 14249 h 14287"/>
                <a:gd name="connsiteX3" fmla="*/ 11690 w 11715"/>
                <a:gd name="connsiteY3" fmla="*/ 11201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5213" y="-38"/>
                  </a:moveTo>
                  <a:lnTo>
                    <a:pt x="-26" y="2914"/>
                  </a:lnTo>
                  <a:lnTo>
                    <a:pt x="6356" y="14249"/>
                  </a:lnTo>
                  <a:lnTo>
                    <a:pt x="11690" y="11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B85DC3EA-C40A-B05C-925F-3D884CE1E899}"/>
                </a:ext>
              </a:extLst>
            </p:cNvPr>
            <p:cNvSpPr/>
            <p:nvPr/>
          </p:nvSpPr>
          <p:spPr>
            <a:xfrm>
              <a:off x="2913273" y="-637267"/>
              <a:ext cx="12477" cy="14097"/>
            </a:xfrm>
            <a:custGeom>
              <a:avLst/>
              <a:gdLst>
                <a:gd name="connsiteX0" fmla="*/ 4927 w 12477"/>
                <a:gd name="connsiteY0" fmla="*/ -38 h 14097"/>
                <a:gd name="connsiteX1" fmla="*/ -26 w 12477"/>
                <a:gd name="connsiteY1" fmla="*/ 3486 h 14097"/>
                <a:gd name="connsiteX2" fmla="*/ 7499 w 12477"/>
                <a:gd name="connsiteY2" fmla="*/ 14059 h 14097"/>
                <a:gd name="connsiteX3" fmla="*/ 12452 w 12477"/>
                <a:gd name="connsiteY3" fmla="*/ 10535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7">
                  <a:moveTo>
                    <a:pt x="4927" y="-38"/>
                  </a:moveTo>
                  <a:lnTo>
                    <a:pt x="-26" y="3486"/>
                  </a:lnTo>
                  <a:lnTo>
                    <a:pt x="7499" y="14059"/>
                  </a:lnTo>
                  <a:lnTo>
                    <a:pt x="12452" y="1053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3EB3A240-430D-54B8-1D82-51D59A26D432}"/>
                </a:ext>
              </a:extLst>
            </p:cNvPr>
            <p:cNvSpPr/>
            <p:nvPr/>
          </p:nvSpPr>
          <p:spPr>
            <a:xfrm>
              <a:off x="2941657" y="-659269"/>
              <a:ext cx="13144" cy="13525"/>
            </a:xfrm>
            <a:custGeom>
              <a:avLst/>
              <a:gdLst>
                <a:gd name="connsiteX0" fmla="*/ 4546 w 13144"/>
                <a:gd name="connsiteY0" fmla="*/ -38 h 13525"/>
                <a:gd name="connsiteX1" fmla="*/ -26 w 13144"/>
                <a:gd name="connsiteY1" fmla="*/ 3962 h 13525"/>
                <a:gd name="connsiteX2" fmla="*/ 8546 w 13144"/>
                <a:gd name="connsiteY2" fmla="*/ 13487 h 13525"/>
                <a:gd name="connsiteX3" fmla="*/ 13118 w 13144"/>
                <a:gd name="connsiteY3" fmla="*/ 9487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4546" y="-38"/>
                  </a:moveTo>
                  <a:lnTo>
                    <a:pt x="-26" y="3962"/>
                  </a:lnTo>
                  <a:lnTo>
                    <a:pt x="8546" y="13487"/>
                  </a:lnTo>
                  <a:lnTo>
                    <a:pt x="13118" y="948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0D487ACE-C44A-898F-302E-9BCC7BBE726A}"/>
                </a:ext>
              </a:extLst>
            </p:cNvPr>
            <p:cNvSpPr/>
            <p:nvPr/>
          </p:nvSpPr>
          <p:spPr>
            <a:xfrm>
              <a:off x="2712962" y="-576783"/>
              <a:ext cx="6095" cy="13049"/>
            </a:xfrm>
            <a:custGeom>
              <a:avLst/>
              <a:gdLst>
                <a:gd name="connsiteX0" fmla="*/ 5975 w 6095"/>
                <a:gd name="connsiteY0" fmla="*/ -38 h 13049"/>
                <a:gd name="connsiteX1" fmla="*/ -26 w 6095"/>
                <a:gd name="connsiteY1" fmla="*/ -38 h 13049"/>
                <a:gd name="connsiteX2" fmla="*/ -26 w 6095"/>
                <a:gd name="connsiteY2" fmla="*/ 13011 h 13049"/>
                <a:gd name="connsiteX3" fmla="*/ 6070 w 6095"/>
                <a:gd name="connsiteY3" fmla="*/ 13011 h 1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049">
                  <a:moveTo>
                    <a:pt x="5975" y="-38"/>
                  </a:moveTo>
                  <a:lnTo>
                    <a:pt x="-26" y="-38"/>
                  </a:lnTo>
                  <a:lnTo>
                    <a:pt x="-26" y="13011"/>
                  </a:lnTo>
                  <a:lnTo>
                    <a:pt x="6070" y="1301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9EA5FC6D-A463-9CE3-6B43-F2DFB1A15356}"/>
                </a:ext>
              </a:extLst>
            </p:cNvPr>
            <p:cNvSpPr/>
            <p:nvPr/>
          </p:nvSpPr>
          <p:spPr>
            <a:xfrm>
              <a:off x="2849646" y="-602405"/>
              <a:ext cx="10668" cy="14192"/>
            </a:xfrm>
            <a:custGeom>
              <a:avLst/>
              <a:gdLst>
                <a:gd name="connsiteX0" fmla="*/ 5594 w 10668"/>
                <a:gd name="connsiteY0" fmla="*/ -38 h 14192"/>
                <a:gd name="connsiteX1" fmla="*/ -26 w 10668"/>
                <a:gd name="connsiteY1" fmla="*/ 2248 h 14192"/>
                <a:gd name="connsiteX2" fmla="*/ 5022 w 10668"/>
                <a:gd name="connsiteY2" fmla="*/ 14154 h 14192"/>
                <a:gd name="connsiteX3" fmla="*/ 10642 w 10668"/>
                <a:gd name="connsiteY3" fmla="*/ 11963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" h="14192">
                  <a:moveTo>
                    <a:pt x="5594" y="-38"/>
                  </a:moveTo>
                  <a:lnTo>
                    <a:pt x="-26" y="2248"/>
                  </a:lnTo>
                  <a:lnTo>
                    <a:pt x="5022" y="14154"/>
                  </a:lnTo>
                  <a:lnTo>
                    <a:pt x="10642" y="1196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6C2491E5-28F2-CC0D-19F6-3B79C19EC513}"/>
                </a:ext>
              </a:extLst>
            </p:cNvPr>
            <p:cNvSpPr/>
            <p:nvPr/>
          </p:nvSpPr>
          <p:spPr>
            <a:xfrm>
              <a:off x="2748395" y="-577831"/>
              <a:ext cx="7238" cy="12954"/>
            </a:xfrm>
            <a:custGeom>
              <a:avLst/>
              <a:gdLst>
                <a:gd name="connsiteX0" fmla="*/ 5975 w 7238"/>
                <a:gd name="connsiteY0" fmla="*/ -38 h 12954"/>
                <a:gd name="connsiteX1" fmla="*/ -26 w 7238"/>
                <a:gd name="connsiteY1" fmla="*/ -38 h 12954"/>
                <a:gd name="connsiteX2" fmla="*/ 1117 w 7238"/>
                <a:gd name="connsiteY2" fmla="*/ 12916 h 12954"/>
                <a:gd name="connsiteX3" fmla="*/ 7213 w 7238"/>
                <a:gd name="connsiteY3" fmla="*/ 12916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" h="12954">
                  <a:moveTo>
                    <a:pt x="5975" y="-38"/>
                  </a:moveTo>
                  <a:lnTo>
                    <a:pt x="-26" y="-38"/>
                  </a:lnTo>
                  <a:lnTo>
                    <a:pt x="1117" y="12916"/>
                  </a:lnTo>
                  <a:lnTo>
                    <a:pt x="7213" y="1291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109A5558-8E8C-2349-2162-CE0B67750685}"/>
                </a:ext>
              </a:extLst>
            </p:cNvPr>
            <p:cNvSpPr/>
            <p:nvPr/>
          </p:nvSpPr>
          <p:spPr>
            <a:xfrm>
              <a:off x="2385778" y="-847864"/>
              <a:ext cx="14001" cy="8572"/>
            </a:xfrm>
            <a:custGeom>
              <a:avLst/>
              <a:gdLst>
                <a:gd name="connsiteX0" fmla="*/ 13976 w 14001"/>
                <a:gd name="connsiteY0" fmla="*/ 5962 h 8572"/>
                <a:gd name="connsiteX1" fmla="*/ 12737 w 14001"/>
                <a:gd name="connsiteY1" fmla="*/ -38 h 8572"/>
                <a:gd name="connsiteX2" fmla="*/ -26 w 14001"/>
                <a:gd name="connsiteY2" fmla="*/ 2534 h 8572"/>
                <a:gd name="connsiteX3" fmla="*/ 1212 w 14001"/>
                <a:gd name="connsiteY3" fmla="*/ 8534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13976" y="5962"/>
                  </a:moveTo>
                  <a:cubicBezTo>
                    <a:pt x="13499" y="3962"/>
                    <a:pt x="13118" y="1962"/>
                    <a:pt x="12737" y="-38"/>
                  </a:cubicBezTo>
                  <a:lnTo>
                    <a:pt x="-26" y="2534"/>
                  </a:lnTo>
                  <a:cubicBezTo>
                    <a:pt x="-26" y="4534"/>
                    <a:pt x="736" y="6534"/>
                    <a:pt x="1212" y="8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8102DAB1-820F-B0C1-4650-3B8DAB6FCEAB}"/>
                </a:ext>
              </a:extLst>
            </p:cNvPr>
            <p:cNvSpPr/>
            <p:nvPr/>
          </p:nvSpPr>
          <p:spPr>
            <a:xfrm>
              <a:off x="2403304" y="-1048080"/>
              <a:ext cx="14192" cy="10763"/>
            </a:xfrm>
            <a:custGeom>
              <a:avLst/>
              <a:gdLst>
                <a:gd name="connsiteX0" fmla="*/ 11975 w 14192"/>
                <a:gd name="connsiteY0" fmla="*/ 10725 h 10763"/>
                <a:gd name="connsiteX1" fmla="*/ 14166 w 14192"/>
                <a:gd name="connsiteY1" fmla="*/ 5105 h 10763"/>
                <a:gd name="connsiteX2" fmla="*/ 2260 w 14192"/>
                <a:gd name="connsiteY2" fmla="*/ -38 h 10763"/>
                <a:gd name="connsiteX3" fmla="*/ -26 w 14192"/>
                <a:gd name="connsiteY3" fmla="*/ 5581 h 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" h="10763">
                  <a:moveTo>
                    <a:pt x="11975" y="10725"/>
                  </a:moveTo>
                  <a:cubicBezTo>
                    <a:pt x="12737" y="8820"/>
                    <a:pt x="13404" y="6915"/>
                    <a:pt x="14166" y="5105"/>
                  </a:cubicBezTo>
                  <a:lnTo>
                    <a:pt x="2260" y="-38"/>
                  </a:lnTo>
                  <a:cubicBezTo>
                    <a:pt x="1403" y="1771"/>
                    <a:pt x="736" y="3676"/>
                    <a:pt x="-26" y="558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53BA1445-43BA-DF32-CEC9-BA0614CE9BAE}"/>
                </a:ext>
              </a:extLst>
            </p:cNvPr>
            <p:cNvSpPr/>
            <p:nvPr/>
          </p:nvSpPr>
          <p:spPr>
            <a:xfrm>
              <a:off x="2418830" y="-1080846"/>
              <a:ext cx="14573" cy="11906"/>
            </a:xfrm>
            <a:custGeom>
              <a:avLst/>
              <a:gdLst>
                <a:gd name="connsiteX0" fmla="*/ 11690 w 14573"/>
                <a:gd name="connsiteY0" fmla="*/ 11868 h 11906"/>
                <a:gd name="connsiteX1" fmla="*/ 14547 w 14573"/>
                <a:gd name="connsiteY1" fmla="*/ 6534 h 11906"/>
                <a:gd name="connsiteX2" fmla="*/ 2831 w 14573"/>
                <a:gd name="connsiteY2" fmla="*/ -38 h 11906"/>
                <a:gd name="connsiteX3" fmla="*/ -26 w 14573"/>
                <a:gd name="connsiteY3" fmla="*/ 529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" h="11906">
                  <a:moveTo>
                    <a:pt x="11690" y="11868"/>
                  </a:moveTo>
                  <a:lnTo>
                    <a:pt x="14547" y="6534"/>
                  </a:lnTo>
                  <a:lnTo>
                    <a:pt x="2831" y="-38"/>
                  </a:lnTo>
                  <a:lnTo>
                    <a:pt x="-26" y="529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EAA93604-C2D9-C0AD-6D08-15E47B9DDA7B}"/>
                </a:ext>
              </a:extLst>
            </p:cNvPr>
            <p:cNvSpPr/>
            <p:nvPr/>
          </p:nvSpPr>
          <p:spPr>
            <a:xfrm>
              <a:off x="2381492" y="-952354"/>
              <a:ext cx="13620" cy="7524"/>
            </a:xfrm>
            <a:custGeom>
              <a:avLst/>
              <a:gdLst>
                <a:gd name="connsiteX0" fmla="*/ 12928 w 13620"/>
                <a:gd name="connsiteY0" fmla="*/ 7487 h 7524"/>
                <a:gd name="connsiteX1" fmla="*/ 13595 w 13620"/>
                <a:gd name="connsiteY1" fmla="*/ 1486 h 7524"/>
                <a:gd name="connsiteX2" fmla="*/ 736 w 13620"/>
                <a:gd name="connsiteY2" fmla="*/ -38 h 7524"/>
                <a:gd name="connsiteX3" fmla="*/ -26 w 13620"/>
                <a:gd name="connsiteY3" fmla="*/ 5963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12928" y="7487"/>
                  </a:moveTo>
                  <a:cubicBezTo>
                    <a:pt x="12928" y="5486"/>
                    <a:pt x="12928" y="3486"/>
                    <a:pt x="13595" y="1486"/>
                  </a:cubicBezTo>
                  <a:lnTo>
                    <a:pt x="736" y="-38"/>
                  </a:lnTo>
                  <a:cubicBezTo>
                    <a:pt x="736" y="1962"/>
                    <a:pt x="736" y="3962"/>
                    <a:pt x="-26" y="5963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49B99800-16B5-5D09-4D27-A96D01AB1360}"/>
                </a:ext>
              </a:extLst>
            </p:cNvPr>
            <p:cNvSpPr/>
            <p:nvPr/>
          </p:nvSpPr>
          <p:spPr>
            <a:xfrm>
              <a:off x="2462264" y="-694893"/>
              <a:ext cx="13525" cy="13144"/>
            </a:xfrm>
            <a:custGeom>
              <a:avLst/>
              <a:gdLst>
                <a:gd name="connsiteX0" fmla="*/ 13499 w 13525"/>
                <a:gd name="connsiteY0" fmla="*/ 4534 h 13144"/>
                <a:gd name="connsiteX1" fmla="*/ 9499 w 13525"/>
                <a:gd name="connsiteY1" fmla="*/ -38 h 13144"/>
                <a:gd name="connsiteX2" fmla="*/ -26 w 13525"/>
                <a:gd name="connsiteY2" fmla="*/ 8534 h 13144"/>
                <a:gd name="connsiteX3" fmla="*/ 3974 w 13525"/>
                <a:gd name="connsiteY3" fmla="*/ 13106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144">
                  <a:moveTo>
                    <a:pt x="13499" y="4534"/>
                  </a:moveTo>
                  <a:lnTo>
                    <a:pt x="9499" y="-38"/>
                  </a:lnTo>
                  <a:lnTo>
                    <a:pt x="-26" y="8534"/>
                  </a:lnTo>
                  <a:lnTo>
                    <a:pt x="3974" y="1310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132FDD46-1B96-32C3-EAE5-09C08023AA1C}"/>
                </a:ext>
              </a:extLst>
            </p:cNvPr>
            <p:cNvSpPr/>
            <p:nvPr/>
          </p:nvSpPr>
          <p:spPr>
            <a:xfrm>
              <a:off x="2459121" y="-1139329"/>
              <a:ext cx="13525" cy="13239"/>
            </a:xfrm>
            <a:custGeom>
              <a:avLst/>
              <a:gdLst>
                <a:gd name="connsiteX0" fmla="*/ 9499 w 13525"/>
                <a:gd name="connsiteY0" fmla="*/ 13201 h 13239"/>
                <a:gd name="connsiteX1" fmla="*/ 13499 w 13525"/>
                <a:gd name="connsiteY1" fmla="*/ 8629 h 13239"/>
                <a:gd name="connsiteX2" fmla="*/ 3974 w 13525"/>
                <a:gd name="connsiteY2" fmla="*/ -38 h 13239"/>
                <a:gd name="connsiteX3" fmla="*/ -26 w 13525"/>
                <a:gd name="connsiteY3" fmla="*/ 453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239">
                  <a:moveTo>
                    <a:pt x="9499" y="13201"/>
                  </a:moveTo>
                  <a:cubicBezTo>
                    <a:pt x="10832" y="11582"/>
                    <a:pt x="12166" y="10153"/>
                    <a:pt x="13499" y="8629"/>
                  </a:cubicBezTo>
                  <a:lnTo>
                    <a:pt x="3974" y="-38"/>
                  </a:lnTo>
                  <a:cubicBezTo>
                    <a:pt x="2641" y="1486"/>
                    <a:pt x="1212" y="3010"/>
                    <a:pt x="-26" y="4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CA19AB7E-B817-D259-64B5-22DEEDD6DB2A}"/>
                </a:ext>
              </a:extLst>
            </p:cNvPr>
            <p:cNvSpPr/>
            <p:nvPr/>
          </p:nvSpPr>
          <p:spPr>
            <a:xfrm>
              <a:off x="2437118" y="-1110564"/>
              <a:ext cx="14096" cy="12477"/>
            </a:xfrm>
            <a:custGeom>
              <a:avLst/>
              <a:gdLst>
                <a:gd name="connsiteX0" fmla="*/ 10642 w 14096"/>
                <a:gd name="connsiteY0" fmla="*/ 12440 h 12477"/>
                <a:gd name="connsiteX1" fmla="*/ 14071 w 14096"/>
                <a:gd name="connsiteY1" fmla="*/ 7391 h 12477"/>
                <a:gd name="connsiteX2" fmla="*/ 3403 w 14096"/>
                <a:gd name="connsiteY2" fmla="*/ -38 h 12477"/>
                <a:gd name="connsiteX3" fmla="*/ -26 w 14096"/>
                <a:gd name="connsiteY3" fmla="*/ 4915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0642" y="12440"/>
                  </a:moveTo>
                  <a:lnTo>
                    <a:pt x="14071" y="7391"/>
                  </a:lnTo>
                  <a:lnTo>
                    <a:pt x="3403" y="-38"/>
                  </a:lnTo>
                  <a:lnTo>
                    <a:pt x="-26" y="491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E4416C18-5EBA-E5FA-3FC3-EF730EA32408}"/>
                </a:ext>
              </a:extLst>
            </p:cNvPr>
            <p:cNvSpPr/>
            <p:nvPr/>
          </p:nvSpPr>
          <p:spPr>
            <a:xfrm>
              <a:off x="2379777" y="-916254"/>
              <a:ext cx="12668" cy="6095"/>
            </a:xfrm>
            <a:custGeom>
              <a:avLst/>
              <a:gdLst>
                <a:gd name="connsiteX0" fmla="*/ 12642 w 12668"/>
                <a:gd name="connsiteY0" fmla="*/ 6058 h 6095"/>
                <a:gd name="connsiteX1" fmla="*/ 12642 w 12668"/>
                <a:gd name="connsiteY1" fmla="*/ -38 h 6095"/>
                <a:gd name="connsiteX2" fmla="*/ -26 w 12668"/>
                <a:gd name="connsiteY2" fmla="*/ -38 h 6095"/>
                <a:gd name="connsiteX3" fmla="*/ -26 w 12668"/>
                <a:gd name="connsiteY3" fmla="*/ 605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6095">
                  <a:moveTo>
                    <a:pt x="12642" y="6058"/>
                  </a:moveTo>
                  <a:cubicBezTo>
                    <a:pt x="12642" y="4058"/>
                    <a:pt x="12642" y="2057"/>
                    <a:pt x="12642" y="-38"/>
                  </a:cubicBezTo>
                  <a:lnTo>
                    <a:pt x="-26" y="-38"/>
                  </a:lnTo>
                  <a:cubicBezTo>
                    <a:pt x="-26" y="1962"/>
                    <a:pt x="-26" y="3962"/>
                    <a:pt x="-26" y="6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D965DD5C-EAD1-D0F5-7357-1EEB3A163F33}"/>
                </a:ext>
              </a:extLst>
            </p:cNvPr>
            <p:cNvSpPr/>
            <p:nvPr/>
          </p:nvSpPr>
          <p:spPr>
            <a:xfrm>
              <a:off x="2406638" y="-781570"/>
              <a:ext cx="14382" cy="10668"/>
            </a:xfrm>
            <a:custGeom>
              <a:avLst/>
              <a:gdLst>
                <a:gd name="connsiteX0" fmla="*/ 14357 w 14382"/>
                <a:gd name="connsiteY0" fmla="*/ 5486 h 10668"/>
                <a:gd name="connsiteX1" fmla="*/ 11880 w 14382"/>
                <a:gd name="connsiteY1" fmla="*/ -38 h 10668"/>
                <a:gd name="connsiteX2" fmla="*/ -26 w 14382"/>
                <a:gd name="connsiteY2" fmla="*/ 5105 h 10668"/>
                <a:gd name="connsiteX3" fmla="*/ 2355 w 14382"/>
                <a:gd name="connsiteY3" fmla="*/ 10630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14357" y="5486"/>
                  </a:moveTo>
                  <a:cubicBezTo>
                    <a:pt x="13499" y="3676"/>
                    <a:pt x="12642" y="1772"/>
                    <a:pt x="11880" y="-38"/>
                  </a:cubicBezTo>
                  <a:lnTo>
                    <a:pt x="-26" y="5105"/>
                  </a:lnTo>
                  <a:cubicBezTo>
                    <a:pt x="736" y="7010"/>
                    <a:pt x="1593" y="8820"/>
                    <a:pt x="2355" y="1063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90D5C7EC-B9F1-FB01-C718-37A6676AB5E3}"/>
                </a:ext>
              </a:extLst>
            </p:cNvPr>
            <p:cNvSpPr/>
            <p:nvPr/>
          </p:nvSpPr>
          <p:spPr>
            <a:xfrm>
              <a:off x="2421687" y="-751281"/>
              <a:ext cx="14287" cy="11620"/>
            </a:xfrm>
            <a:custGeom>
              <a:avLst/>
              <a:gdLst>
                <a:gd name="connsiteX0" fmla="*/ 14261 w 14287"/>
                <a:gd name="connsiteY0" fmla="*/ 5201 h 11620"/>
                <a:gd name="connsiteX1" fmla="*/ 11309 w 14287"/>
                <a:gd name="connsiteY1" fmla="*/ -38 h 11620"/>
                <a:gd name="connsiteX2" fmla="*/ -26 w 14287"/>
                <a:gd name="connsiteY2" fmla="*/ 6248 h 11620"/>
                <a:gd name="connsiteX3" fmla="*/ 2927 w 14287"/>
                <a:gd name="connsiteY3" fmla="*/ 11582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11620">
                  <a:moveTo>
                    <a:pt x="14261" y="5201"/>
                  </a:moveTo>
                  <a:lnTo>
                    <a:pt x="11309" y="-38"/>
                  </a:lnTo>
                  <a:lnTo>
                    <a:pt x="-26" y="6248"/>
                  </a:lnTo>
                  <a:lnTo>
                    <a:pt x="2927" y="1158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3F052800-6FE7-9BDD-45A1-22A64BF4036B}"/>
                </a:ext>
              </a:extLst>
            </p:cNvPr>
            <p:cNvSpPr/>
            <p:nvPr/>
          </p:nvSpPr>
          <p:spPr>
            <a:xfrm>
              <a:off x="2440452" y="-721848"/>
              <a:ext cx="14096" cy="12477"/>
            </a:xfrm>
            <a:custGeom>
              <a:avLst/>
              <a:gdLst>
                <a:gd name="connsiteX0" fmla="*/ 14071 w 14096"/>
                <a:gd name="connsiteY0" fmla="*/ 4915 h 12477"/>
                <a:gd name="connsiteX1" fmla="*/ 10642 w 14096"/>
                <a:gd name="connsiteY1" fmla="*/ -38 h 12477"/>
                <a:gd name="connsiteX2" fmla="*/ -26 w 14096"/>
                <a:gd name="connsiteY2" fmla="*/ 7487 h 12477"/>
                <a:gd name="connsiteX3" fmla="*/ 3498 w 14096"/>
                <a:gd name="connsiteY3" fmla="*/ 12439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4071" y="4915"/>
                  </a:moveTo>
                  <a:lnTo>
                    <a:pt x="10642" y="-38"/>
                  </a:lnTo>
                  <a:lnTo>
                    <a:pt x="-26" y="7487"/>
                  </a:lnTo>
                  <a:cubicBezTo>
                    <a:pt x="1117" y="9106"/>
                    <a:pt x="2355" y="10725"/>
                    <a:pt x="3498" y="1243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A0D0DAD2-5F80-043B-FE2E-F2FF24E18F84}"/>
                </a:ext>
              </a:extLst>
            </p:cNvPr>
            <p:cNvSpPr/>
            <p:nvPr/>
          </p:nvSpPr>
          <p:spPr>
            <a:xfrm>
              <a:off x="2483409" y="-1164666"/>
              <a:ext cx="13239" cy="13620"/>
            </a:xfrm>
            <a:custGeom>
              <a:avLst/>
              <a:gdLst>
                <a:gd name="connsiteX0" fmla="*/ 8737 w 13239"/>
                <a:gd name="connsiteY0" fmla="*/ 13583 h 13620"/>
                <a:gd name="connsiteX1" fmla="*/ 13214 w 13239"/>
                <a:gd name="connsiteY1" fmla="*/ 9487 h 13620"/>
                <a:gd name="connsiteX2" fmla="*/ 4451 w 13239"/>
                <a:gd name="connsiteY2" fmla="*/ -38 h 13620"/>
                <a:gd name="connsiteX3" fmla="*/ -26 w 13239"/>
                <a:gd name="connsiteY3" fmla="*/ 4058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9" h="13620">
                  <a:moveTo>
                    <a:pt x="8737" y="13583"/>
                  </a:moveTo>
                  <a:cubicBezTo>
                    <a:pt x="10261" y="12249"/>
                    <a:pt x="11785" y="10915"/>
                    <a:pt x="13214" y="9487"/>
                  </a:cubicBezTo>
                  <a:lnTo>
                    <a:pt x="4451" y="-38"/>
                  </a:lnTo>
                  <a:cubicBezTo>
                    <a:pt x="2927" y="1295"/>
                    <a:pt x="1403" y="2629"/>
                    <a:pt x="-26" y="4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303DFC83-2AE0-ECB2-B228-48A5FEEF1D5F}"/>
                </a:ext>
              </a:extLst>
            </p:cNvPr>
            <p:cNvSpPr/>
            <p:nvPr/>
          </p:nvSpPr>
          <p:spPr>
            <a:xfrm>
              <a:off x="2380920" y="-882154"/>
              <a:ext cx="13430" cy="7429"/>
            </a:xfrm>
            <a:custGeom>
              <a:avLst/>
              <a:gdLst>
                <a:gd name="connsiteX0" fmla="*/ 13404 w 13430"/>
                <a:gd name="connsiteY0" fmla="*/ 5962 h 7429"/>
                <a:gd name="connsiteX1" fmla="*/ 12928 w 13430"/>
                <a:gd name="connsiteY1" fmla="*/ -38 h 7429"/>
                <a:gd name="connsiteX2" fmla="*/ -26 w 13430"/>
                <a:gd name="connsiteY2" fmla="*/ 1295 h 7429"/>
                <a:gd name="connsiteX3" fmla="*/ 450 w 13430"/>
                <a:gd name="connsiteY3" fmla="*/ 7391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0" h="7429">
                  <a:moveTo>
                    <a:pt x="13404" y="5962"/>
                  </a:moveTo>
                  <a:cubicBezTo>
                    <a:pt x="13404" y="3962"/>
                    <a:pt x="13404" y="1962"/>
                    <a:pt x="12928" y="-38"/>
                  </a:cubicBezTo>
                  <a:lnTo>
                    <a:pt x="-26" y="1295"/>
                  </a:lnTo>
                  <a:cubicBezTo>
                    <a:pt x="-26" y="3391"/>
                    <a:pt x="-26" y="5391"/>
                    <a:pt x="450" y="739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67FA93A5-EE84-C1D5-7A59-754B7DB375C9}"/>
                </a:ext>
              </a:extLst>
            </p:cNvPr>
            <p:cNvSpPr/>
            <p:nvPr/>
          </p:nvSpPr>
          <p:spPr>
            <a:xfrm>
              <a:off x="2394160" y="-814717"/>
              <a:ext cx="14287" cy="9620"/>
            </a:xfrm>
            <a:custGeom>
              <a:avLst/>
              <a:gdLst>
                <a:gd name="connsiteX0" fmla="*/ 14261 w 14287"/>
                <a:gd name="connsiteY0" fmla="*/ 5772 h 9620"/>
                <a:gd name="connsiteX1" fmla="*/ 12452 w 14287"/>
                <a:gd name="connsiteY1" fmla="*/ -38 h 9620"/>
                <a:gd name="connsiteX2" fmla="*/ -26 w 14287"/>
                <a:gd name="connsiteY2" fmla="*/ 3867 h 9620"/>
                <a:gd name="connsiteX3" fmla="*/ 1879 w 14287"/>
                <a:gd name="connsiteY3" fmla="*/ 9582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14261" y="5772"/>
                  </a:moveTo>
                  <a:cubicBezTo>
                    <a:pt x="13690" y="3867"/>
                    <a:pt x="13023" y="1962"/>
                    <a:pt x="12452" y="-38"/>
                  </a:cubicBezTo>
                  <a:lnTo>
                    <a:pt x="-26" y="3867"/>
                  </a:lnTo>
                  <a:cubicBezTo>
                    <a:pt x="545" y="5772"/>
                    <a:pt x="1212" y="7677"/>
                    <a:pt x="1879" y="958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56097DF-A4D9-FF64-6089-0B404D67AC9A}"/>
              </a:ext>
            </a:extLst>
          </p:cNvPr>
          <p:cNvSpPr txBox="1"/>
          <p:nvPr/>
        </p:nvSpPr>
        <p:spPr>
          <a:xfrm>
            <a:off x="2099257" y="3447182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72A72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01</a:t>
            </a:r>
            <a:endParaRPr lang="zh-CN" altLang="en-US" sz="2400" dirty="0">
              <a:solidFill>
                <a:srgbClr val="172A72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62" name="椭圆 461">
            <a:extLst>
              <a:ext uri="{FF2B5EF4-FFF2-40B4-BE49-F238E27FC236}">
                <a16:creationId xmlns:a16="http://schemas.microsoft.com/office/drawing/2014/main" id="{C9D2CF44-07D2-9454-4F80-5D004E8CC15C}"/>
              </a:ext>
            </a:extLst>
          </p:cNvPr>
          <p:cNvSpPr/>
          <p:nvPr/>
        </p:nvSpPr>
        <p:spPr>
          <a:xfrm>
            <a:off x="4419253" y="2095520"/>
            <a:ext cx="1056972" cy="1056972"/>
          </a:xfrm>
          <a:prstGeom prst="ellipse">
            <a:avLst/>
          </a:prstGeom>
          <a:solidFill>
            <a:srgbClr val="3CD6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BAC054-A662-1997-9A8D-DA6603166B6A}"/>
              </a:ext>
            </a:extLst>
          </p:cNvPr>
          <p:cNvSpPr txBox="1"/>
          <p:nvPr/>
        </p:nvSpPr>
        <p:spPr>
          <a:xfrm>
            <a:off x="4434013" y="2413497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72A72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02</a:t>
            </a:r>
            <a:endParaRPr lang="zh-CN" altLang="en-US" sz="2400" dirty="0">
              <a:solidFill>
                <a:srgbClr val="172A72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E9E0C2F5-D6A5-F6BB-38DB-B5B4C249C568}"/>
              </a:ext>
            </a:extLst>
          </p:cNvPr>
          <p:cNvGrpSpPr/>
          <p:nvPr/>
        </p:nvGrpSpPr>
        <p:grpSpPr>
          <a:xfrm>
            <a:off x="4481858" y="2163663"/>
            <a:ext cx="931763" cy="929452"/>
            <a:chOff x="2260643" y="-1373550"/>
            <a:chExt cx="931763" cy="929452"/>
          </a:xfrm>
        </p:grpSpPr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47B4744A-422A-6877-ED29-7A37A0F618EC}"/>
                </a:ext>
              </a:extLst>
            </p:cNvPr>
            <p:cNvSpPr/>
            <p:nvPr/>
          </p:nvSpPr>
          <p:spPr>
            <a:xfrm>
              <a:off x="3002046" y="-1230102"/>
              <a:ext cx="137731" cy="223456"/>
            </a:xfrm>
            <a:custGeom>
              <a:avLst/>
              <a:gdLst>
                <a:gd name="connsiteX0" fmla="*/ 137705 w 137731"/>
                <a:gd name="connsiteY0" fmla="*/ 223418 h 223456"/>
                <a:gd name="connsiteX1" fmla="*/ 1784 w 137731"/>
                <a:gd name="connsiteY1" fmla="*/ -38 h 223456"/>
                <a:gd name="connsiteX2" fmla="*/ -26 w 137731"/>
                <a:gd name="connsiteY2" fmla="*/ 37300 h 223456"/>
                <a:gd name="connsiteX3" fmla="*/ 102653 w 137731"/>
                <a:gd name="connsiteY3" fmla="*/ 204940 h 22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31" h="223456">
                  <a:moveTo>
                    <a:pt x="137705" y="223418"/>
                  </a:moveTo>
                  <a:cubicBezTo>
                    <a:pt x="117198" y="136422"/>
                    <a:pt x="69602" y="58179"/>
                    <a:pt x="1784" y="-38"/>
                  </a:cubicBezTo>
                  <a:lnTo>
                    <a:pt x="-26" y="37300"/>
                  </a:lnTo>
                  <a:cubicBezTo>
                    <a:pt x="47866" y="83563"/>
                    <a:pt x="83203" y="141253"/>
                    <a:pt x="102653" y="20494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2283639C-A892-1EFC-E152-14620AE3820E}"/>
                </a:ext>
              </a:extLst>
            </p:cNvPr>
            <p:cNvSpPr/>
            <p:nvPr/>
          </p:nvSpPr>
          <p:spPr>
            <a:xfrm>
              <a:off x="2312340" y="-1328496"/>
              <a:ext cx="360330" cy="339947"/>
            </a:xfrm>
            <a:custGeom>
              <a:avLst/>
              <a:gdLst>
                <a:gd name="connsiteX0" fmla="*/ 35788 w 360330"/>
                <a:gd name="connsiteY0" fmla="*/ 312382 h 339947"/>
                <a:gd name="connsiteX1" fmla="*/ 332777 w 360330"/>
                <a:gd name="connsiteY1" fmla="*/ 33585 h 339947"/>
                <a:gd name="connsiteX2" fmla="*/ 360305 w 360330"/>
                <a:gd name="connsiteY2" fmla="*/ -38 h 339947"/>
                <a:gd name="connsiteX3" fmla="*/ -26 w 360330"/>
                <a:gd name="connsiteY3" fmla="*/ 339909 h 3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330" h="339947">
                  <a:moveTo>
                    <a:pt x="35788" y="312382"/>
                  </a:moveTo>
                  <a:cubicBezTo>
                    <a:pt x="75480" y="171600"/>
                    <a:pt x="189771" y="64311"/>
                    <a:pt x="332777" y="33585"/>
                  </a:cubicBezTo>
                  <a:lnTo>
                    <a:pt x="360305" y="-38"/>
                  </a:lnTo>
                  <a:cubicBezTo>
                    <a:pt x="179518" y="23853"/>
                    <a:pt x="34340" y="160818"/>
                    <a:pt x="-26" y="33990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68818AFB-E209-B15F-2F68-033779EEF8EC}"/>
                </a:ext>
              </a:extLst>
            </p:cNvPr>
            <p:cNvSpPr/>
            <p:nvPr/>
          </p:nvSpPr>
          <p:spPr>
            <a:xfrm>
              <a:off x="2888889" y="-816527"/>
              <a:ext cx="252031" cy="298704"/>
            </a:xfrm>
            <a:custGeom>
              <a:avLst/>
              <a:gdLst>
                <a:gd name="connsiteX0" fmla="*/ 216001 w 252031"/>
                <a:gd name="connsiteY0" fmla="*/ 24251 h 298704"/>
                <a:gd name="connsiteX1" fmla="*/ 13309 w 252031"/>
                <a:gd name="connsiteY1" fmla="*/ 261328 h 298704"/>
                <a:gd name="connsiteX2" fmla="*/ -26 w 252031"/>
                <a:gd name="connsiteY2" fmla="*/ 298666 h 298704"/>
                <a:gd name="connsiteX3" fmla="*/ 252005 w 252031"/>
                <a:gd name="connsiteY3" fmla="*/ -38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31" h="298704">
                  <a:moveTo>
                    <a:pt x="216001" y="24251"/>
                  </a:moveTo>
                  <a:cubicBezTo>
                    <a:pt x="183749" y="127702"/>
                    <a:pt x="110483" y="213388"/>
                    <a:pt x="13309" y="261328"/>
                  </a:cubicBezTo>
                  <a:lnTo>
                    <a:pt x="-26" y="298666"/>
                  </a:lnTo>
                  <a:cubicBezTo>
                    <a:pt x="127628" y="246097"/>
                    <a:pt x="221668" y="134636"/>
                    <a:pt x="252005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4609A960-1289-5B41-9E86-2A32B0BD93B2}"/>
                </a:ext>
              </a:extLst>
            </p:cNvPr>
            <p:cNvSpPr/>
            <p:nvPr/>
          </p:nvSpPr>
          <p:spPr>
            <a:xfrm>
              <a:off x="2306721" y="-871296"/>
              <a:ext cx="359854" cy="381000"/>
            </a:xfrm>
            <a:custGeom>
              <a:avLst/>
              <a:gdLst>
                <a:gd name="connsiteX0" fmla="*/ 333349 w 359854"/>
                <a:gd name="connsiteY0" fmla="*/ 346767 h 381000"/>
                <a:gd name="connsiteX1" fmla="*/ 31883 w 359854"/>
                <a:gd name="connsiteY1" fmla="*/ 25584 h 381000"/>
                <a:gd name="connsiteX2" fmla="*/ -26 w 359854"/>
                <a:gd name="connsiteY2" fmla="*/ -38 h 381000"/>
                <a:gd name="connsiteX3" fmla="*/ 359828 w 359854"/>
                <a:gd name="connsiteY3" fmla="*/ 380962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4" h="381000">
                  <a:moveTo>
                    <a:pt x="333349" y="346767"/>
                  </a:moveTo>
                  <a:cubicBezTo>
                    <a:pt x="176964" y="310858"/>
                    <a:pt x="57830" y="183928"/>
                    <a:pt x="31883" y="25584"/>
                  </a:cubicBezTo>
                  <a:lnTo>
                    <a:pt x="-26" y="-38"/>
                  </a:lnTo>
                  <a:cubicBezTo>
                    <a:pt x="17499" y="194843"/>
                    <a:pt x="166260" y="352349"/>
                    <a:pt x="359828" y="38096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00B4B179-F6F5-DDA3-F37D-A2E30506BEC3}"/>
                </a:ext>
              </a:extLst>
            </p:cNvPr>
            <p:cNvSpPr/>
            <p:nvPr/>
          </p:nvSpPr>
          <p:spPr>
            <a:xfrm>
              <a:off x="2284312" y="-1373550"/>
              <a:ext cx="884425" cy="905559"/>
            </a:xfrm>
            <a:custGeom>
              <a:avLst/>
              <a:gdLst>
                <a:gd name="connsiteX0" fmla="*/ 803432 w 884425"/>
                <a:gd name="connsiteY0" fmla="*/ 718624 h 905559"/>
                <a:gd name="connsiteX1" fmla="*/ 858487 w 884425"/>
                <a:gd name="connsiteY1" fmla="*/ 313907 h 905559"/>
                <a:gd name="connsiteX2" fmla="*/ 878299 w 884425"/>
                <a:gd name="connsiteY2" fmla="*/ 306763 h 905559"/>
                <a:gd name="connsiteX3" fmla="*/ 765332 w 884425"/>
                <a:gd name="connsiteY3" fmla="*/ 131503 h 905559"/>
                <a:gd name="connsiteX4" fmla="*/ 750473 w 884425"/>
                <a:gd name="connsiteY4" fmla="*/ 146743 h 905559"/>
                <a:gd name="connsiteX5" fmla="*/ 505681 w 884425"/>
                <a:gd name="connsiteY5" fmla="*/ 25966 h 905559"/>
                <a:gd name="connsiteX6" fmla="*/ 508824 w 884425"/>
                <a:gd name="connsiteY6" fmla="*/ 4725 h 905559"/>
                <a:gd name="connsiteX7" fmla="*/ 442149 w 884425"/>
                <a:gd name="connsiteY7" fmla="*/ -37 h 905559"/>
                <a:gd name="connsiteX8" fmla="*/ 144683 w 884425"/>
                <a:gd name="connsiteY8" fmla="*/ 107976 h 905559"/>
                <a:gd name="connsiteX9" fmla="*/ 158304 w 884425"/>
                <a:gd name="connsiteY9" fmla="*/ 124359 h 905559"/>
                <a:gd name="connsiteX10" fmla="*/ 30860 w 884425"/>
                <a:gd name="connsiteY10" fmla="*/ 626041 h 905559"/>
                <a:gd name="connsiteX11" fmla="*/ 11810 w 884425"/>
                <a:gd name="connsiteY11" fmla="*/ 633566 h 905559"/>
                <a:gd name="connsiteX12" fmla="*/ 75627 w 884425"/>
                <a:gd name="connsiteY12" fmla="*/ 745485 h 905559"/>
                <a:gd name="connsiteX13" fmla="*/ 91915 w 884425"/>
                <a:gd name="connsiteY13" fmla="*/ 732912 h 905559"/>
                <a:gd name="connsiteX14" fmla="*/ 622457 w 884425"/>
                <a:gd name="connsiteY14" fmla="*/ 867309 h 905559"/>
                <a:gd name="connsiteX15" fmla="*/ 630744 w 884425"/>
                <a:gd name="connsiteY15" fmla="*/ 885883 h 905559"/>
                <a:gd name="connsiteX16" fmla="*/ 820006 w 884425"/>
                <a:gd name="connsiteY16" fmla="*/ 730816 h 905559"/>
                <a:gd name="connsiteX17" fmla="*/ 442149 w 884425"/>
                <a:gd name="connsiteY17" fmla="*/ 897789 h 905559"/>
                <a:gd name="connsiteX18" fmla="*/ 7238 w 884425"/>
                <a:gd name="connsiteY18" fmla="*/ 462878 h 905559"/>
                <a:gd name="connsiteX19" fmla="*/ 442149 w 884425"/>
                <a:gd name="connsiteY19" fmla="*/ 27966 h 905559"/>
                <a:gd name="connsiteX20" fmla="*/ 877061 w 884425"/>
                <a:gd name="connsiteY20" fmla="*/ 462878 h 905559"/>
                <a:gd name="connsiteX21" fmla="*/ 442149 w 884425"/>
                <a:gd name="connsiteY21" fmla="*/ 897789 h 90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4425" h="905559">
                  <a:moveTo>
                    <a:pt x="803432" y="718624"/>
                  </a:moveTo>
                  <a:cubicBezTo>
                    <a:pt x="886547" y="600714"/>
                    <a:pt x="907083" y="449734"/>
                    <a:pt x="858487" y="313907"/>
                  </a:cubicBezTo>
                  <a:lnTo>
                    <a:pt x="878299" y="306763"/>
                  </a:lnTo>
                  <a:cubicBezTo>
                    <a:pt x="854448" y="240517"/>
                    <a:pt x="815815" y="180579"/>
                    <a:pt x="765332" y="131503"/>
                  </a:cubicBezTo>
                  <a:lnTo>
                    <a:pt x="750473" y="146743"/>
                  </a:lnTo>
                  <a:cubicBezTo>
                    <a:pt x="683694" y="81614"/>
                    <a:pt x="597996" y="39330"/>
                    <a:pt x="505681" y="25966"/>
                  </a:cubicBezTo>
                  <a:lnTo>
                    <a:pt x="508824" y="4725"/>
                  </a:lnTo>
                  <a:cubicBezTo>
                    <a:pt x="486741" y="1546"/>
                    <a:pt x="464459" y="-46"/>
                    <a:pt x="442149" y="-37"/>
                  </a:cubicBezTo>
                  <a:cubicBezTo>
                    <a:pt x="333352" y="-276"/>
                    <a:pt x="227978" y="37986"/>
                    <a:pt x="144683" y="107976"/>
                  </a:cubicBezTo>
                  <a:lnTo>
                    <a:pt x="158304" y="124359"/>
                  </a:lnTo>
                  <a:cubicBezTo>
                    <a:pt x="12307" y="246748"/>
                    <a:pt x="-39024" y="448811"/>
                    <a:pt x="30860" y="626041"/>
                  </a:cubicBezTo>
                  <a:lnTo>
                    <a:pt x="11810" y="633566"/>
                  </a:lnTo>
                  <a:cubicBezTo>
                    <a:pt x="27776" y="673657"/>
                    <a:pt x="49255" y="711328"/>
                    <a:pt x="75627" y="745485"/>
                  </a:cubicBezTo>
                  <a:lnTo>
                    <a:pt x="91915" y="732912"/>
                  </a:lnTo>
                  <a:cubicBezTo>
                    <a:pt x="216555" y="894780"/>
                    <a:pt x="435785" y="950310"/>
                    <a:pt x="622457" y="867309"/>
                  </a:cubicBezTo>
                  <a:lnTo>
                    <a:pt x="630744" y="885883"/>
                  </a:lnTo>
                  <a:cubicBezTo>
                    <a:pt x="706544" y="852012"/>
                    <a:pt x="771886" y="798472"/>
                    <a:pt x="820006" y="730816"/>
                  </a:cubicBezTo>
                  <a:close/>
                  <a:moveTo>
                    <a:pt x="442149" y="897789"/>
                  </a:moveTo>
                  <a:cubicBezTo>
                    <a:pt x="201954" y="897789"/>
                    <a:pt x="7238" y="703070"/>
                    <a:pt x="7238" y="462878"/>
                  </a:cubicBezTo>
                  <a:cubicBezTo>
                    <a:pt x="7238" y="222683"/>
                    <a:pt x="201954" y="27966"/>
                    <a:pt x="442149" y="27966"/>
                  </a:cubicBezTo>
                  <a:cubicBezTo>
                    <a:pt x="682341" y="27966"/>
                    <a:pt x="877061" y="222683"/>
                    <a:pt x="877061" y="462878"/>
                  </a:cubicBezTo>
                  <a:cubicBezTo>
                    <a:pt x="877061" y="703070"/>
                    <a:pt x="682341" y="897789"/>
                    <a:pt x="442149" y="89778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50" name="图形 171">
              <a:extLst>
                <a:ext uri="{FF2B5EF4-FFF2-40B4-BE49-F238E27FC236}">
                  <a16:creationId xmlns:a16="http://schemas.microsoft.com/office/drawing/2014/main" id="{55273BBF-1515-0C7C-9D46-1CBD1C6020FE}"/>
                </a:ext>
              </a:extLst>
            </p:cNvPr>
            <p:cNvGrpSpPr/>
            <p:nvPr/>
          </p:nvGrpSpPr>
          <p:grpSpPr>
            <a:xfrm>
              <a:off x="2351749" y="-1279537"/>
              <a:ext cx="750120" cy="745237"/>
              <a:chOff x="2351749" y="-1279537"/>
              <a:chExt cx="750120" cy="745237"/>
            </a:xfrm>
            <a:solidFill>
              <a:srgbClr val="3CD6FF"/>
            </a:solidFill>
          </p:grpSpPr>
          <p:sp>
            <p:nvSpPr>
              <p:cNvPr id="309" name="任意多边形: 形状 308">
                <a:extLst>
                  <a:ext uri="{FF2B5EF4-FFF2-40B4-BE49-F238E27FC236}">
                    <a16:creationId xmlns:a16="http://schemas.microsoft.com/office/drawing/2014/main" id="{117B1D56-FBF0-159C-76A1-2116B3B1E05C}"/>
                  </a:ext>
                </a:extLst>
              </p:cNvPr>
              <p:cNvSpPr/>
              <p:nvPr/>
            </p:nvSpPr>
            <p:spPr>
              <a:xfrm>
                <a:off x="2785352" y="-1279537"/>
                <a:ext cx="198596" cy="106394"/>
              </a:xfrm>
              <a:custGeom>
                <a:avLst/>
                <a:gdLst>
                  <a:gd name="connsiteX0" fmla="*/ 189617 w 198596"/>
                  <a:gd name="connsiteY0" fmla="*/ 106356 h 106394"/>
                  <a:gd name="connsiteX1" fmla="*/ -26 w 198596"/>
                  <a:gd name="connsiteY1" fmla="*/ 12725 h 106394"/>
                  <a:gd name="connsiteX2" fmla="*/ 1784 w 198596"/>
                  <a:gd name="connsiteY2" fmla="*/ -38 h 106394"/>
                  <a:gd name="connsiteX3" fmla="*/ 198570 w 198596"/>
                  <a:gd name="connsiteY3" fmla="*/ 97117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96" h="106394">
                    <a:moveTo>
                      <a:pt x="189617" y="106356"/>
                    </a:moveTo>
                    <a:cubicBezTo>
                      <a:pt x="137249" y="56796"/>
                      <a:pt x="71162" y="24167"/>
                      <a:pt x="-26" y="12725"/>
                    </a:cubicBezTo>
                    <a:lnTo>
                      <a:pt x="1784" y="-38"/>
                    </a:lnTo>
                    <a:cubicBezTo>
                      <a:pt x="75656" y="11823"/>
                      <a:pt x="144236" y="45682"/>
                      <a:pt x="198570" y="971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0" name="任意多边形: 形状 309">
                <a:extLst>
                  <a:ext uri="{FF2B5EF4-FFF2-40B4-BE49-F238E27FC236}">
                    <a16:creationId xmlns:a16="http://schemas.microsoft.com/office/drawing/2014/main" id="{83F88C93-5C3C-BF9E-A855-F55D591F8F8E}"/>
                  </a:ext>
                </a:extLst>
              </p:cNvPr>
              <p:cNvSpPr/>
              <p:nvPr/>
            </p:nvSpPr>
            <p:spPr>
              <a:xfrm>
                <a:off x="2351749" y="-1192765"/>
                <a:ext cx="137756" cy="415575"/>
              </a:xfrm>
              <a:custGeom>
                <a:avLst/>
                <a:gdLst>
                  <a:gd name="connsiteX0" fmla="*/ 24002 w 137756"/>
                  <a:gd name="connsiteY0" fmla="*/ 415537 h 415575"/>
                  <a:gd name="connsiteX1" fmla="*/ 129443 w 137756"/>
                  <a:gd name="connsiteY1" fmla="*/ -38 h 415575"/>
                  <a:gd name="connsiteX2" fmla="*/ 137730 w 137756"/>
                  <a:gd name="connsiteY2" fmla="*/ 9487 h 415575"/>
                  <a:gd name="connsiteX3" fmla="*/ 35908 w 137756"/>
                  <a:gd name="connsiteY3" fmla="*/ 410775 h 41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56" h="415575">
                    <a:moveTo>
                      <a:pt x="24002" y="415537"/>
                    </a:moveTo>
                    <a:cubicBezTo>
                      <a:pt x="-31257" y="268594"/>
                      <a:pt x="10813" y="102785"/>
                      <a:pt x="129443" y="-38"/>
                    </a:cubicBezTo>
                    <a:lnTo>
                      <a:pt x="137730" y="9487"/>
                    </a:lnTo>
                    <a:cubicBezTo>
                      <a:pt x="23212" y="108795"/>
                      <a:pt x="-17407" y="268881"/>
                      <a:pt x="35908" y="410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>
                <a:extLst>
                  <a:ext uri="{FF2B5EF4-FFF2-40B4-BE49-F238E27FC236}">
                    <a16:creationId xmlns:a16="http://schemas.microsoft.com/office/drawing/2014/main" id="{76F12494-229A-249F-5932-1D3C412EE499}"/>
                  </a:ext>
                </a:extLst>
              </p:cNvPr>
              <p:cNvSpPr/>
              <p:nvPr/>
            </p:nvSpPr>
            <p:spPr>
              <a:xfrm>
                <a:off x="3026429" y="-1030077"/>
                <a:ext cx="75439" cy="331755"/>
              </a:xfrm>
              <a:custGeom>
                <a:avLst/>
                <a:gdLst>
                  <a:gd name="connsiteX0" fmla="*/ -26 w 75439"/>
                  <a:gd name="connsiteY0" fmla="*/ 324383 h 331755"/>
                  <a:gd name="connsiteX1" fmla="*/ 43503 w 75439"/>
                  <a:gd name="connsiteY1" fmla="*/ 4343 h 331755"/>
                  <a:gd name="connsiteX2" fmla="*/ 55600 w 75439"/>
                  <a:gd name="connsiteY2" fmla="*/ -38 h 331755"/>
                  <a:gd name="connsiteX3" fmla="*/ 75412 w 75439"/>
                  <a:gd name="connsiteY3" fmla="*/ 120643 h 331755"/>
                  <a:gd name="connsiteX4" fmla="*/ 10451 w 75439"/>
                  <a:gd name="connsiteY4" fmla="*/ 331718 h 33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9" h="331755">
                    <a:moveTo>
                      <a:pt x="-26" y="324383"/>
                    </a:moveTo>
                    <a:cubicBezTo>
                      <a:pt x="63820" y="230412"/>
                      <a:pt x="79927" y="111952"/>
                      <a:pt x="43503" y="4343"/>
                    </a:cubicBezTo>
                    <a:lnTo>
                      <a:pt x="55600" y="-38"/>
                    </a:lnTo>
                    <a:cubicBezTo>
                      <a:pt x="68744" y="38838"/>
                      <a:pt x="75440" y="79605"/>
                      <a:pt x="75412" y="120643"/>
                    </a:cubicBezTo>
                    <a:cubicBezTo>
                      <a:pt x="75621" y="195955"/>
                      <a:pt x="52971" y="269557"/>
                      <a:pt x="10451" y="331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>
                <a:extLst>
                  <a:ext uri="{FF2B5EF4-FFF2-40B4-BE49-F238E27FC236}">
                    <a16:creationId xmlns:a16="http://schemas.microsoft.com/office/drawing/2014/main" id="{83F8E8F4-6238-C9C1-1F94-2AF3ECB20A77}"/>
                  </a:ext>
                </a:extLst>
              </p:cNvPr>
              <p:cNvSpPr/>
              <p:nvPr/>
            </p:nvSpPr>
            <p:spPr>
              <a:xfrm>
                <a:off x="2433689" y="-683272"/>
                <a:ext cx="440245" cy="148972"/>
              </a:xfrm>
              <a:custGeom>
                <a:avLst/>
                <a:gdLst>
                  <a:gd name="connsiteX0" fmla="*/ 293153 w 440245"/>
                  <a:gd name="connsiteY0" fmla="*/ 148933 h 148972"/>
                  <a:gd name="connsiteX1" fmla="*/ -26 w 440245"/>
                  <a:gd name="connsiteY1" fmla="*/ 7868 h 148972"/>
                  <a:gd name="connsiteX2" fmla="*/ 10166 w 440245"/>
                  <a:gd name="connsiteY2" fmla="*/ -38 h 148972"/>
                  <a:gd name="connsiteX3" fmla="*/ 434981 w 440245"/>
                  <a:gd name="connsiteY3" fmla="*/ 107213 h 148972"/>
                  <a:gd name="connsiteX4" fmla="*/ 440219 w 440245"/>
                  <a:gd name="connsiteY4" fmla="*/ 118929 h 148972"/>
                  <a:gd name="connsiteX5" fmla="*/ 293153 w 440245"/>
                  <a:gd name="connsiteY5" fmla="*/ 148933 h 14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245" h="148972">
                    <a:moveTo>
                      <a:pt x="293153" y="148933"/>
                    </a:moveTo>
                    <a:cubicBezTo>
                      <a:pt x="178982" y="149285"/>
                      <a:pt x="70945" y="97298"/>
                      <a:pt x="-26" y="7868"/>
                    </a:cubicBezTo>
                    <a:lnTo>
                      <a:pt x="10166" y="-38"/>
                    </a:lnTo>
                    <a:cubicBezTo>
                      <a:pt x="111760" y="126835"/>
                      <a:pt x="285338" y="170659"/>
                      <a:pt x="434981" y="107213"/>
                    </a:cubicBezTo>
                    <a:lnTo>
                      <a:pt x="440219" y="118929"/>
                    </a:lnTo>
                    <a:cubicBezTo>
                      <a:pt x="393750" y="138836"/>
                      <a:pt x="343706" y="149047"/>
                      <a:pt x="293153" y="148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5C7738B5-E788-9A7C-515D-F8F5219B48D3}"/>
                </a:ext>
              </a:extLst>
            </p:cNvPr>
            <p:cNvSpPr/>
            <p:nvPr/>
          </p:nvSpPr>
          <p:spPr>
            <a:xfrm>
              <a:off x="2801163" y="-1369739"/>
              <a:ext cx="243458" cy="128587"/>
            </a:xfrm>
            <a:custGeom>
              <a:avLst/>
              <a:gdLst>
                <a:gd name="connsiteX0" fmla="*/ 234479 w 243458"/>
                <a:gd name="connsiteY0" fmla="*/ 128549 h 128587"/>
                <a:gd name="connsiteX1" fmla="*/ -26 w 243458"/>
                <a:gd name="connsiteY1" fmla="*/ 12630 h 128587"/>
                <a:gd name="connsiteX2" fmla="*/ 1784 w 243458"/>
                <a:gd name="connsiteY2" fmla="*/ -38 h 128587"/>
                <a:gd name="connsiteX3" fmla="*/ 243433 w 243458"/>
                <a:gd name="connsiteY3" fmla="*/ 119310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58" h="128587">
                  <a:moveTo>
                    <a:pt x="234479" y="128549"/>
                  </a:moveTo>
                  <a:cubicBezTo>
                    <a:pt x="169538" y="67501"/>
                    <a:pt x="87911" y="27149"/>
                    <a:pt x="-26" y="12630"/>
                  </a:cubicBezTo>
                  <a:lnTo>
                    <a:pt x="1784" y="-38"/>
                  </a:lnTo>
                  <a:cubicBezTo>
                    <a:pt x="92407" y="14835"/>
                    <a:pt x="176539" y="56388"/>
                    <a:pt x="243433" y="11931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8B3572AB-487D-BA48-6134-DE7EF27A5540}"/>
                </a:ext>
              </a:extLst>
            </p:cNvPr>
            <p:cNvSpPr/>
            <p:nvPr/>
          </p:nvSpPr>
          <p:spPr>
            <a:xfrm>
              <a:off x="2260643" y="-1260963"/>
              <a:ext cx="167711" cy="513492"/>
            </a:xfrm>
            <a:custGeom>
              <a:avLst/>
              <a:gdLst>
                <a:gd name="connsiteX0" fmla="*/ 29097 w 167711"/>
                <a:gd name="connsiteY0" fmla="*/ 513455 h 513492"/>
                <a:gd name="connsiteX1" fmla="*/ 159399 w 167711"/>
                <a:gd name="connsiteY1" fmla="*/ -38 h 513492"/>
                <a:gd name="connsiteX2" fmla="*/ 167685 w 167711"/>
                <a:gd name="connsiteY2" fmla="*/ 9487 h 513492"/>
                <a:gd name="connsiteX3" fmla="*/ 40908 w 167711"/>
                <a:gd name="connsiteY3" fmla="*/ 508502 h 5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11" h="513492">
                  <a:moveTo>
                    <a:pt x="29097" y="513455"/>
                  </a:moveTo>
                  <a:cubicBezTo>
                    <a:pt x="-38231" y="331835"/>
                    <a:pt x="13620" y="127504"/>
                    <a:pt x="159399" y="-38"/>
                  </a:cubicBezTo>
                  <a:lnTo>
                    <a:pt x="167685" y="9487"/>
                  </a:lnTo>
                  <a:cubicBezTo>
                    <a:pt x="26040" y="133444"/>
                    <a:pt x="-24397" y="331967"/>
                    <a:pt x="40908" y="50850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93B987E0-6A19-37C6-84BF-B3C8139F4D9F}"/>
                </a:ext>
              </a:extLst>
            </p:cNvPr>
            <p:cNvSpPr/>
            <p:nvPr/>
          </p:nvSpPr>
          <p:spPr>
            <a:xfrm>
              <a:off x="3102058" y="-1058462"/>
              <a:ext cx="90348" cy="409575"/>
            </a:xfrm>
            <a:custGeom>
              <a:avLst/>
              <a:gdLst>
                <a:gd name="connsiteX0" fmla="*/ -26 w 90348"/>
                <a:gd name="connsiteY0" fmla="*/ 401917 h 409575"/>
                <a:gd name="connsiteX1" fmla="*/ 54076 w 90348"/>
                <a:gd name="connsiteY1" fmla="*/ 4343 h 409575"/>
                <a:gd name="connsiteX2" fmla="*/ 66077 w 90348"/>
                <a:gd name="connsiteY2" fmla="*/ -38 h 409575"/>
                <a:gd name="connsiteX3" fmla="*/ 10451 w 90348"/>
                <a:gd name="connsiteY3" fmla="*/ 40953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348" h="409575">
                  <a:moveTo>
                    <a:pt x="-26" y="401917"/>
                  </a:moveTo>
                  <a:cubicBezTo>
                    <a:pt x="78812" y="285007"/>
                    <a:pt x="98815" y="138074"/>
                    <a:pt x="54076" y="4343"/>
                  </a:cubicBezTo>
                  <a:lnTo>
                    <a:pt x="66077" y="-38"/>
                  </a:lnTo>
                  <a:cubicBezTo>
                    <a:pt x="112293" y="137703"/>
                    <a:pt x="91728" y="289112"/>
                    <a:pt x="10451" y="409537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BFB06AF3-C297-D94E-F5CB-CC1B5836F625}"/>
                </a:ext>
              </a:extLst>
            </p:cNvPr>
            <p:cNvSpPr/>
            <p:nvPr/>
          </p:nvSpPr>
          <p:spPr>
            <a:xfrm>
              <a:off x="2363299" y="-625932"/>
              <a:ext cx="544353" cy="181834"/>
            </a:xfrm>
            <a:custGeom>
              <a:avLst/>
              <a:gdLst>
                <a:gd name="connsiteX0" fmla="*/ 363162 w 544353"/>
                <a:gd name="connsiteY0" fmla="*/ 181794 h 181834"/>
                <a:gd name="connsiteX1" fmla="*/ -26 w 544353"/>
                <a:gd name="connsiteY1" fmla="*/ 7772 h 181834"/>
                <a:gd name="connsiteX2" fmla="*/ 10166 w 544353"/>
                <a:gd name="connsiteY2" fmla="*/ -38 h 181834"/>
                <a:gd name="connsiteX3" fmla="*/ 539089 w 544353"/>
                <a:gd name="connsiteY3" fmla="*/ 133312 h 181834"/>
                <a:gd name="connsiteX4" fmla="*/ 544328 w 544353"/>
                <a:gd name="connsiteY4" fmla="*/ 145028 h 181834"/>
                <a:gd name="connsiteX5" fmla="*/ 363162 w 544353"/>
                <a:gd name="connsiteY5" fmla="*/ 181794 h 1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353" h="181834">
                  <a:moveTo>
                    <a:pt x="363162" y="181794"/>
                  </a:moveTo>
                  <a:cubicBezTo>
                    <a:pt x="221897" y="182204"/>
                    <a:pt x="88167" y="118129"/>
                    <a:pt x="-26" y="7772"/>
                  </a:cubicBezTo>
                  <a:lnTo>
                    <a:pt x="10166" y="-38"/>
                  </a:lnTo>
                  <a:cubicBezTo>
                    <a:pt x="137064" y="157305"/>
                    <a:pt x="352764" y="211684"/>
                    <a:pt x="539089" y="133312"/>
                  </a:cubicBezTo>
                  <a:lnTo>
                    <a:pt x="544328" y="145028"/>
                  </a:lnTo>
                  <a:cubicBezTo>
                    <a:pt x="487031" y="169354"/>
                    <a:pt x="425410" y="181861"/>
                    <a:pt x="363162" y="18179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7AF18B3C-598B-E0AB-4FC4-8D97DF20D2DF}"/>
                </a:ext>
              </a:extLst>
            </p:cNvPr>
            <p:cNvSpPr/>
            <p:nvPr/>
          </p:nvSpPr>
          <p:spPr>
            <a:xfrm>
              <a:off x="2817165" y="-1244009"/>
              <a:ext cx="9715" cy="14096"/>
            </a:xfrm>
            <a:custGeom>
              <a:avLst/>
              <a:gdLst>
                <a:gd name="connsiteX0" fmla="*/ -26 w 9715"/>
                <a:gd name="connsiteY0" fmla="*/ 12344 h 14096"/>
                <a:gd name="connsiteX1" fmla="*/ 5784 w 9715"/>
                <a:gd name="connsiteY1" fmla="*/ 14059 h 14096"/>
                <a:gd name="connsiteX2" fmla="*/ 9689 w 9715"/>
                <a:gd name="connsiteY2" fmla="*/ 1676 h 14096"/>
                <a:gd name="connsiteX3" fmla="*/ 3879 w 9715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" h="14096">
                  <a:moveTo>
                    <a:pt x="-26" y="12344"/>
                  </a:moveTo>
                  <a:lnTo>
                    <a:pt x="5784" y="14059"/>
                  </a:lnTo>
                  <a:lnTo>
                    <a:pt x="9689" y="1676"/>
                  </a:lnTo>
                  <a:cubicBezTo>
                    <a:pt x="7784" y="1010"/>
                    <a:pt x="5879" y="533"/>
                    <a:pt x="3879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C9CB393F-15CE-52C2-2C22-5F53D5B92D60}"/>
                </a:ext>
              </a:extLst>
            </p:cNvPr>
            <p:cNvSpPr/>
            <p:nvPr/>
          </p:nvSpPr>
          <p:spPr>
            <a:xfrm>
              <a:off x="2784018" y="-1252105"/>
              <a:ext cx="8477" cy="13811"/>
            </a:xfrm>
            <a:custGeom>
              <a:avLst/>
              <a:gdLst>
                <a:gd name="connsiteX0" fmla="*/ -26 w 8477"/>
                <a:gd name="connsiteY0" fmla="*/ 12630 h 13811"/>
                <a:gd name="connsiteX1" fmla="*/ 5975 w 8477"/>
                <a:gd name="connsiteY1" fmla="*/ 13773 h 13811"/>
                <a:gd name="connsiteX2" fmla="*/ 8451 w 8477"/>
                <a:gd name="connsiteY2" fmla="*/ 1105 h 13811"/>
                <a:gd name="connsiteX3" fmla="*/ 2450 w 8477"/>
                <a:gd name="connsiteY3" fmla="*/ -38 h 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" h="13811">
                  <a:moveTo>
                    <a:pt x="-26" y="12630"/>
                  </a:moveTo>
                  <a:lnTo>
                    <a:pt x="5975" y="13773"/>
                  </a:lnTo>
                  <a:lnTo>
                    <a:pt x="8451" y="1105"/>
                  </a:lnTo>
                  <a:cubicBezTo>
                    <a:pt x="6482" y="660"/>
                    <a:pt x="4482" y="279"/>
                    <a:pt x="245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C247213A-E388-222C-0B7B-292936296193}"/>
                </a:ext>
              </a:extLst>
            </p:cNvPr>
            <p:cNvSpPr/>
            <p:nvPr/>
          </p:nvSpPr>
          <p:spPr>
            <a:xfrm>
              <a:off x="2940419" y="-1175048"/>
              <a:ext cx="13144" cy="13525"/>
            </a:xfrm>
            <a:custGeom>
              <a:avLst/>
              <a:gdLst>
                <a:gd name="connsiteX0" fmla="*/ -26 w 13144"/>
                <a:gd name="connsiteY0" fmla="*/ 9391 h 13525"/>
                <a:gd name="connsiteX1" fmla="*/ 4451 w 13144"/>
                <a:gd name="connsiteY1" fmla="*/ 13487 h 13525"/>
                <a:gd name="connsiteX2" fmla="*/ 13118 w 13144"/>
                <a:gd name="connsiteY2" fmla="*/ 3962 h 13525"/>
                <a:gd name="connsiteX3" fmla="*/ 8546 w 1314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-26" y="9391"/>
                  </a:moveTo>
                  <a:lnTo>
                    <a:pt x="4451" y="13487"/>
                  </a:lnTo>
                  <a:lnTo>
                    <a:pt x="13118" y="3962"/>
                  </a:lnTo>
                  <a:lnTo>
                    <a:pt x="854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4535059B-FBA0-712E-EA81-BC59DF642B75}"/>
                </a:ext>
              </a:extLst>
            </p:cNvPr>
            <p:cNvSpPr/>
            <p:nvPr/>
          </p:nvSpPr>
          <p:spPr>
            <a:xfrm>
              <a:off x="2881935" y="-1217053"/>
              <a:ext cx="11715" cy="14573"/>
            </a:xfrm>
            <a:custGeom>
              <a:avLst/>
              <a:gdLst>
                <a:gd name="connsiteX0" fmla="*/ -26 w 11715"/>
                <a:gd name="connsiteY0" fmla="*/ 11677 h 14573"/>
                <a:gd name="connsiteX1" fmla="*/ 5308 w 11715"/>
                <a:gd name="connsiteY1" fmla="*/ 14535 h 14573"/>
                <a:gd name="connsiteX2" fmla="*/ 11690 w 11715"/>
                <a:gd name="connsiteY2" fmla="*/ 2819 h 14573"/>
                <a:gd name="connsiteX3" fmla="*/ 6356 w 11715"/>
                <a:gd name="connsiteY3" fmla="*/ -38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573">
                  <a:moveTo>
                    <a:pt x="-26" y="11677"/>
                  </a:moveTo>
                  <a:lnTo>
                    <a:pt x="5308" y="14535"/>
                  </a:lnTo>
                  <a:lnTo>
                    <a:pt x="11690" y="2819"/>
                  </a:lnTo>
                  <a:lnTo>
                    <a:pt x="635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6424AC9F-28DE-8DBC-9F2E-1BF4CF9423DB}"/>
                </a:ext>
              </a:extLst>
            </p:cNvPr>
            <p:cNvSpPr/>
            <p:nvPr/>
          </p:nvSpPr>
          <p:spPr>
            <a:xfrm>
              <a:off x="2851170" y="-1231722"/>
              <a:ext cx="10858" cy="14192"/>
            </a:xfrm>
            <a:custGeom>
              <a:avLst/>
              <a:gdLst>
                <a:gd name="connsiteX0" fmla="*/ -26 w 10858"/>
                <a:gd name="connsiteY0" fmla="*/ 11868 h 14192"/>
                <a:gd name="connsiteX1" fmla="*/ 5594 w 10858"/>
                <a:gd name="connsiteY1" fmla="*/ 14154 h 14192"/>
                <a:gd name="connsiteX2" fmla="*/ 10832 w 10858"/>
                <a:gd name="connsiteY2" fmla="*/ 2248 h 14192"/>
                <a:gd name="connsiteX3" fmla="*/ 5213 w 10858"/>
                <a:gd name="connsiteY3" fmla="*/ -38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4192">
                  <a:moveTo>
                    <a:pt x="-26" y="11868"/>
                  </a:moveTo>
                  <a:lnTo>
                    <a:pt x="5594" y="14154"/>
                  </a:lnTo>
                  <a:lnTo>
                    <a:pt x="10832" y="2248"/>
                  </a:lnTo>
                  <a:lnTo>
                    <a:pt x="5213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338D918A-3D80-D942-D354-C2018E0B2854}"/>
                </a:ext>
              </a:extLst>
            </p:cNvPr>
            <p:cNvSpPr/>
            <p:nvPr/>
          </p:nvSpPr>
          <p:spPr>
            <a:xfrm>
              <a:off x="2913368" y="-1196860"/>
              <a:ext cx="12477" cy="14096"/>
            </a:xfrm>
            <a:custGeom>
              <a:avLst/>
              <a:gdLst>
                <a:gd name="connsiteX0" fmla="*/ -26 w 12477"/>
                <a:gd name="connsiteY0" fmla="*/ 10535 h 14096"/>
                <a:gd name="connsiteX1" fmla="*/ 4927 w 12477"/>
                <a:gd name="connsiteY1" fmla="*/ 14059 h 14096"/>
                <a:gd name="connsiteX2" fmla="*/ 12452 w 12477"/>
                <a:gd name="connsiteY2" fmla="*/ 3486 h 14096"/>
                <a:gd name="connsiteX3" fmla="*/ 7594 w 12477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6">
                  <a:moveTo>
                    <a:pt x="-26" y="10535"/>
                  </a:moveTo>
                  <a:lnTo>
                    <a:pt x="4927" y="14059"/>
                  </a:lnTo>
                  <a:lnTo>
                    <a:pt x="12452" y="3486"/>
                  </a:lnTo>
                  <a:lnTo>
                    <a:pt x="7594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396EDB6B-E8E6-1FF3-CBA6-75D4CBAF21A4}"/>
                </a:ext>
              </a:extLst>
            </p:cNvPr>
            <p:cNvSpPr/>
            <p:nvPr/>
          </p:nvSpPr>
          <p:spPr>
            <a:xfrm>
              <a:off x="2748014" y="-1256963"/>
              <a:ext cx="7334" cy="13525"/>
            </a:xfrm>
            <a:custGeom>
              <a:avLst/>
              <a:gdLst>
                <a:gd name="connsiteX0" fmla="*/ -26 w 7334"/>
                <a:gd name="connsiteY0" fmla="*/ 12916 h 13525"/>
                <a:gd name="connsiteX1" fmla="*/ 6070 w 7334"/>
                <a:gd name="connsiteY1" fmla="*/ 13487 h 13525"/>
                <a:gd name="connsiteX2" fmla="*/ 7308 w 7334"/>
                <a:gd name="connsiteY2" fmla="*/ 533 h 13525"/>
                <a:gd name="connsiteX3" fmla="*/ 1212 w 733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4" h="13525">
                  <a:moveTo>
                    <a:pt x="-26" y="12916"/>
                  </a:moveTo>
                  <a:lnTo>
                    <a:pt x="6070" y="13487"/>
                  </a:lnTo>
                  <a:lnTo>
                    <a:pt x="7308" y="533"/>
                  </a:lnTo>
                  <a:lnTo>
                    <a:pt x="1212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FF2200B2-E66D-68C7-D6C6-3924CF73430E}"/>
                </a:ext>
              </a:extLst>
            </p:cNvPr>
            <p:cNvSpPr/>
            <p:nvPr/>
          </p:nvSpPr>
          <p:spPr>
            <a:xfrm>
              <a:off x="2573421" y="-1226007"/>
              <a:ext cx="11048" cy="14382"/>
            </a:xfrm>
            <a:custGeom>
              <a:avLst/>
              <a:gdLst>
                <a:gd name="connsiteX0" fmla="*/ 5498 w 11048"/>
                <a:gd name="connsiteY0" fmla="*/ 14345 h 14382"/>
                <a:gd name="connsiteX1" fmla="*/ 11023 w 11048"/>
                <a:gd name="connsiteY1" fmla="*/ 11773 h 14382"/>
                <a:gd name="connsiteX2" fmla="*/ 5689 w 11048"/>
                <a:gd name="connsiteY2" fmla="*/ -38 h 14382"/>
                <a:gd name="connsiteX3" fmla="*/ -26 w 11048"/>
                <a:gd name="connsiteY3" fmla="*/ 2248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8" h="14382">
                  <a:moveTo>
                    <a:pt x="5498" y="14345"/>
                  </a:moveTo>
                  <a:lnTo>
                    <a:pt x="11023" y="11773"/>
                  </a:lnTo>
                  <a:lnTo>
                    <a:pt x="5689" y="-38"/>
                  </a:lnTo>
                  <a:lnTo>
                    <a:pt x="-26" y="224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FAE34D6A-12BA-74E7-988A-13DB52EFC6B0}"/>
                </a:ext>
              </a:extLst>
            </p:cNvPr>
            <p:cNvSpPr/>
            <p:nvPr/>
          </p:nvSpPr>
          <p:spPr>
            <a:xfrm>
              <a:off x="2605806" y="-1239151"/>
              <a:ext cx="10286" cy="14287"/>
            </a:xfrm>
            <a:custGeom>
              <a:avLst/>
              <a:gdLst>
                <a:gd name="connsiteX0" fmla="*/ 4546 w 10286"/>
                <a:gd name="connsiteY0" fmla="*/ 14249 h 14287"/>
                <a:gd name="connsiteX1" fmla="*/ 10261 w 10286"/>
                <a:gd name="connsiteY1" fmla="*/ 12249 h 14287"/>
                <a:gd name="connsiteX2" fmla="*/ 5689 w 10286"/>
                <a:gd name="connsiteY2" fmla="*/ -38 h 14287"/>
                <a:gd name="connsiteX3" fmla="*/ -26 w 10286"/>
                <a:gd name="connsiteY3" fmla="*/ 1962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6" h="14287">
                  <a:moveTo>
                    <a:pt x="4546" y="14249"/>
                  </a:moveTo>
                  <a:lnTo>
                    <a:pt x="10261" y="12249"/>
                  </a:lnTo>
                  <a:lnTo>
                    <a:pt x="5689" y="-38"/>
                  </a:lnTo>
                  <a:lnTo>
                    <a:pt x="-26" y="196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D36DD341-3FC6-5706-B912-DFD410E87553}"/>
                </a:ext>
              </a:extLst>
            </p:cNvPr>
            <p:cNvSpPr/>
            <p:nvPr/>
          </p:nvSpPr>
          <p:spPr>
            <a:xfrm>
              <a:off x="2539607" y="-1207719"/>
              <a:ext cx="11715" cy="14287"/>
            </a:xfrm>
            <a:custGeom>
              <a:avLst/>
              <a:gdLst>
                <a:gd name="connsiteX0" fmla="*/ 6546 w 11715"/>
                <a:gd name="connsiteY0" fmla="*/ 14249 h 14287"/>
                <a:gd name="connsiteX1" fmla="*/ 11690 w 11715"/>
                <a:gd name="connsiteY1" fmla="*/ 11201 h 14287"/>
                <a:gd name="connsiteX2" fmla="*/ 5213 w 11715"/>
                <a:gd name="connsiteY2" fmla="*/ -38 h 14287"/>
                <a:gd name="connsiteX3" fmla="*/ -26 w 11715"/>
                <a:gd name="connsiteY3" fmla="*/ 3105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6546" y="14249"/>
                  </a:moveTo>
                  <a:lnTo>
                    <a:pt x="11690" y="11201"/>
                  </a:lnTo>
                  <a:lnTo>
                    <a:pt x="5213" y="-38"/>
                  </a:lnTo>
                  <a:lnTo>
                    <a:pt x="-26" y="310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FAE70317-4E4A-3C1B-DFF3-D31D62043648}"/>
                </a:ext>
              </a:extLst>
            </p:cNvPr>
            <p:cNvSpPr/>
            <p:nvPr/>
          </p:nvSpPr>
          <p:spPr>
            <a:xfrm>
              <a:off x="2641905" y="-1249343"/>
              <a:ext cx="8667" cy="14192"/>
            </a:xfrm>
            <a:custGeom>
              <a:avLst/>
              <a:gdLst>
                <a:gd name="connsiteX0" fmla="*/ 2736 w 8667"/>
                <a:gd name="connsiteY0" fmla="*/ 14154 h 14192"/>
                <a:gd name="connsiteX1" fmla="*/ 8642 w 8667"/>
                <a:gd name="connsiteY1" fmla="*/ 12630 h 14192"/>
                <a:gd name="connsiteX2" fmla="*/ 5784 w 8667"/>
                <a:gd name="connsiteY2" fmla="*/ -38 h 14192"/>
                <a:gd name="connsiteX3" fmla="*/ -26 w 8667"/>
                <a:gd name="connsiteY3" fmla="*/ 1390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" h="14192">
                  <a:moveTo>
                    <a:pt x="2736" y="14154"/>
                  </a:moveTo>
                  <a:lnTo>
                    <a:pt x="8642" y="12630"/>
                  </a:lnTo>
                  <a:lnTo>
                    <a:pt x="5784" y="-38"/>
                  </a:lnTo>
                  <a:lnTo>
                    <a:pt x="-26" y="139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CFA501A5-EE00-22BD-E8BB-3B47E2E0BFFB}"/>
                </a:ext>
              </a:extLst>
            </p:cNvPr>
            <p:cNvSpPr/>
            <p:nvPr/>
          </p:nvSpPr>
          <p:spPr>
            <a:xfrm>
              <a:off x="2714010" y="-1257820"/>
              <a:ext cx="6095" cy="13144"/>
            </a:xfrm>
            <a:custGeom>
              <a:avLst/>
              <a:gdLst>
                <a:gd name="connsiteX0" fmla="*/ -26 w 6095"/>
                <a:gd name="connsiteY0" fmla="*/ 13106 h 13144"/>
                <a:gd name="connsiteX1" fmla="*/ 6070 w 6095"/>
                <a:gd name="connsiteY1" fmla="*/ 13106 h 13144"/>
                <a:gd name="connsiteX2" fmla="*/ 6070 w 6095"/>
                <a:gd name="connsiteY2" fmla="*/ -38 h 13144"/>
                <a:gd name="connsiteX3" fmla="*/ -26 w 6095"/>
                <a:gd name="connsiteY3" fmla="*/ -38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144">
                  <a:moveTo>
                    <a:pt x="-26" y="13106"/>
                  </a:moveTo>
                  <a:lnTo>
                    <a:pt x="6070" y="13106"/>
                  </a:lnTo>
                  <a:lnTo>
                    <a:pt x="6070" y="-38"/>
                  </a:lnTo>
                  <a:lnTo>
                    <a:pt x="-2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76EEBDAE-D03D-61CE-AEB3-6E8EEB7A729B}"/>
                </a:ext>
              </a:extLst>
            </p:cNvPr>
            <p:cNvSpPr/>
            <p:nvPr/>
          </p:nvSpPr>
          <p:spPr>
            <a:xfrm>
              <a:off x="2510556" y="-1187811"/>
              <a:ext cx="12668" cy="14096"/>
            </a:xfrm>
            <a:custGeom>
              <a:avLst/>
              <a:gdLst>
                <a:gd name="connsiteX0" fmla="*/ 7784 w 12668"/>
                <a:gd name="connsiteY0" fmla="*/ 14059 h 14096"/>
                <a:gd name="connsiteX1" fmla="*/ 12642 w 12668"/>
                <a:gd name="connsiteY1" fmla="*/ 10344 h 14096"/>
                <a:gd name="connsiteX2" fmla="*/ 4832 w 12668"/>
                <a:gd name="connsiteY2" fmla="*/ -38 h 14096"/>
                <a:gd name="connsiteX3" fmla="*/ -26 w 12668"/>
                <a:gd name="connsiteY3" fmla="*/ 3581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14096">
                  <a:moveTo>
                    <a:pt x="7784" y="14059"/>
                  </a:moveTo>
                  <a:cubicBezTo>
                    <a:pt x="9308" y="12725"/>
                    <a:pt x="11023" y="11582"/>
                    <a:pt x="12642" y="10344"/>
                  </a:cubicBezTo>
                  <a:lnTo>
                    <a:pt x="4832" y="-38"/>
                  </a:lnTo>
                  <a:lnTo>
                    <a:pt x="-26" y="358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6FA84E08-98F3-85AA-2310-1A5BFD335854}"/>
                </a:ext>
              </a:extLst>
            </p:cNvPr>
            <p:cNvSpPr/>
            <p:nvPr/>
          </p:nvSpPr>
          <p:spPr>
            <a:xfrm>
              <a:off x="2676671" y="-1255344"/>
              <a:ext cx="7524" cy="13715"/>
            </a:xfrm>
            <a:custGeom>
              <a:avLst/>
              <a:gdLst>
                <a:gd name="connsiteX0" fmla="*/ 1498 w 7524"/>
                <a:gd name="connsiteY0" fmla="*/ 13678 h 13715"/>
                <a:gd name="connsiteX1" fmla="*/ 7499 w 7524"/>
                <a:gd name="connsiteY1" fmla="*/ 12820 h 13715"/>
                <a:gd name="connsiteX2" fmla="*/ 5975 w 7524"/>
                <a:gd name="connsiteY2" fmla="*/ -38 h 13715"/>
                <a:gd name="connsiteX3" fmla="*/ -26 w 7524"/>
                <a:gd name="connsiteY3" fmla="*/ 819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5">
                  <a:moveTo>
                    <a:pt x="1498" y="13678"/>
                  </a:moveTo>
                  <a:lnTo>
                    <a:pt x="7499" y="12820"/>
                  </a:lnTo>
                  <a:lnTo>
                    <a:pt x="5975" y="-38"/>
                  </a:lnTo>
                  <a:lnTo>
                    <a:pt x="-26" y="81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EBF7D5D0-8503-C8BE-580B-FD89847A89E0}"/>
                </a:ext>
              </a:extLst>
            </p:cNvPr>
            <p:cNvSpPr/>
            <p:nvPr/>
          </p:nvSpPr>
          <p:spPr>
            <a:xfrm>
              <a:off x="3028049" y="-771760"/>
              <a:ext cx="14477" cy="10858"/>
            </a:xfrm>
            <a:custGeom>
              <a:avLst/>
              <a:gdLst>
                <a:gd name="connsiteX0" fmla="*/ 2546 w 14477"/>
                <a:gd name="connsiteY0" fmla="*/ -38 h 10858"/>
                <a:gd name="connsiteX1" fmla="*/ -26 w 14477"/>
                <a:gd name="connsiteY1" fmla="*/ 5486 h 10858"/>
                <a:gd name="connsiteX2" fmla="*/ 11785 w 14477"/>
                <a:gd name="connsiteY2" fmla="*/ 10820 h 10858"/>
                <a:gd name="connsiteX3" fmla="*/ 14452 w 14477"/>
                <a:gd name="connsiteY3" fmla="*/ 5391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7" h="10858">
                  <a:moveTo>
                    <a:pt x="2546" y="-38"/>
                  </a:moveTo>
                  <a:cubicBezTo>
                    <a:pt x="1784" y="1867"/>
                    <a:pt x="831" y="3676"/>
                    <a:pt x="-26" y="5486"/>
                  </a:cubicBezTo>
                  <a:lnTo>
                    <a:pt x="11785" y="10820"/>
                  </a:lnTo>
                  <a:lnTo>
                    <a:pt x="14452" y="539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61D050E0-6712-BF98-932B-43F7C3944C31}"/>
                </a:ext>
              </a:extLst>
            </p:cNvPr>
            <p:cNvSpPr/>
            <p:nvPr/>
          </p:nvSpPr>
          <p:spPr>
            <a:xfrm>
              <a:off x="3040717" y="-803383"/>
              <a:ext cx="14382" cy="9906"/>
            </a:xfrm>
            <a:custGeom>
              <a:avLst/>
              <a:gdLst>
                <a:gd name="connsiteX0" fmla="*/ 2069 w 14382"/>
                <a:gd name="connsiteY0" fmla="*/ -38 h 9906"/>
                <a:gd name="connsiteX1" fmla="*/ -26 w 14382"/>
                <a:gd name="connsiteY1" fmla="*/ 5677 h 9906"/>
                <a:gd name="connsiteX2" fmla="*/ 12356 w 14382"/>
                <a:gd name="connsiteY2" fmla="*/ 9868 h 9906"/>
                <a:gd name="connsiteX3" fmla="*/ 14357 w 14382"/>
                <a:gd name="connsiteY3" fmla="*/ 4153 h 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9906">
                  <a:moveTo>
                    <a:pt x="2069" y="-38"/>
                  </a:moveTo>
                  <a:cubicBezTo>
                    <a:pt x="1403" y="1867"/>
                    <a:pt x="736" y="3772"/>
                    <a:pt x="-26" y="5677"/>
                  </a:cubicBezTo>
                  <a:lnTo>
                    <a:pt x="12356" y="9868"/>
                  </a:lnTo>
                  <a:lnTo>
                    <a:pt x="14357" y="415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1E8D11B2-90A3-6328-98C9-7DFF8E8E9DF7}"/>
                </a:ext>
              </a:extLst>
            </p:cNvPr>
            <p:cNvSpPr/>
            <p:nvPr/>
          </p:nvSpPr>
          <p:spPr>
            <a:xfrm>
              <a:off x="3009951" y="-739279"/>
              <a:ext cx="14382" cy="11810"/>
            </a:xfrm>
            <a:custGeom>
              <a:avLst/>
              <a:gdLst>
                <a:gd name="connsiteX0" fmla="*/ 3212 w 14382"/>
                <a:gd name="connsiteY0" fmla="*/ -38 h 11810"/>
                <a:gd name="connsiteX1" fmla="*/ -26 w 14382"/>
                <a:gd name="connsiteY1" fmla="*/ 5201 h 11810"/>
                <a:gd name="connsiteX2" fmla="*/ 11213 w 14382"/>
                <a:gd name="connsiteY2" fmla="*/ 11773 h 11810"/>
                <a:gd name="connsiteX3" fmla="*/ 14357 w 14382"/>
                <a:gd name="connsiteY3" fmla="*/ 6629 h 1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810">
                  <a:moveTo>
                    <a:pt x="3212" y="-38"/>
                  </a:moveTo>
                  <a:cubicBezTo>
                    <a:pt x="2165" y="1772"/>
                    <a:pt x="1117" y="3486"/>
                    <a:pt x="-26" y="5201"/>
                  </a:cubicBezTo>
                  <a:lnTo>
                    <a:pt x="11213" y="11773"/>
                  </a:lnTo>
                  <a:lnTo>
                    <a:pt x="14357" y="662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2DBC00E0-086F-FC04-241D-C012552EE5FB}"/>
                </a:ext>
              </a:extLst>
            </p:cNvPr>
            <p:cNvSpPr/>
            <p:nvPr/>
          </p:nvSpPr>
          <p:spPr>
            <a:xfrm>
              <a:off x="2990520" y="-710895"/>
              <a:ext cx="14096" cy="12573"/>
            </a:xfrm>
            <a:custGeom>
              <a:avLst/>
              <a:gdLst>
                <a:gd name="connsiteX0" fmla="*/ 3593 w 14096"/>
                <a:gd name="connsiteY0" fmla="*/ -38 h 12573"/>
                <a:gd name="connsiteX1" fmla="*/ -26 w 14096"/>
                <a:gd name="connsiteY1" fmla="*/ 4724 h 12573"/>
                <a:gd name="connsiteX2" fmla="*/ 10451 w 14096"/>
                <a:gd name="connsiteY2" fmla="*/ 12535 h 12573"/>
                <a:gd name="connsiteX3" fmla="*/ 14071 w 14096"/>
                <a:gd name="connsiteY3" fmla="*/ 7677 h 1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573">
                  <a:moveTo>
                    <a:pt x="3593" y="-38"/>
                  </a:moveTo>
                  <a:cubicBezTo>
                    <a:pt x="2450" y="1581"/>
                    <a:pt x="1212" y="3200"/>
                    <a:pt x="-26" y="4724"/>
                  </a:cubicBezTo>
                  <a:lnTo>
                    <a:pt x="10451" y="12535"/>
                  </a:lnTo>
                  <a:lnTo>
                    <a:pt x="14071" y="767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C26BF310-AAB4-3353-BF70-C306FA78CA62}"/>
                </a:ext>
              </a:extLst>
            </p:cNvPr>
            <p:cNvSpPr/>
            <p:nvPr/>
          </p:nvSpPr>
          <p:spPr>
            <a:xfrm>
              <a:off x="2966708" y="-682891"/>
              <a:ext cx="13620" cy="13239"/>
            </a:xfrm>
            <a:custGeom>
              <a:avLst/>
              <a:gdLst>
                <a:gd name="connsiteX0" fmla="*/ 13595 w 13620"/>
                <a:gd name="connsiteY0" fmla="*/ 8725 h 13239"/>
                <a:gd name="connsiteX1" fmla="*/ 4070 w 13620"/>
                <a:gd name="connsiteY1" fmla="*/ -38 h 13239"/>
                <a:gd name="connsiteX2" fmla="*/ -26 w 13620"/>
                <a:gd name="connsiteY2" fmla="*/ 4343 h 13239"/>
                <a:gd name="connsiteX3" fmla="*/ 9499 w 13620"/>
                <a:gd name="connsiteY3" fmla="*/ 13201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13239">
                  <a:moveTo>
                    <a:pt x="13595" y="8725"/>
                  </a:moveTo>
                  <a:lnTo>
                    <a:pt x="4070" y="-38"/>
                  </a:lnTo>
                  <a:cubicBezTo>
                    <a:pt x="2736" y="1391"/>
                    <a:pt x="1403" y="2914"/>
                    <a:pt x="-26" y="4343"/>
                  </a:cubicBezTo>
                  <a:lnTo>
                    <a:pt x="9499" y="13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9B85F9FB-47B6-C5F0-303E-9B159B187512}"/>
                </a:ext>
              </a:extLst>
            </p:cNvPr>
            <p:cNvSpPr/>
            <p:nvPr/>
          </p:nvSpPr>
          <p:spPr>
            <a:xfrm>
              <a:off x="3051195" y="-838435"/>
              <a:ext cx="14001" cy="8763"/>
            </a:xfrm>
            <a:custGeom>
              <a:avLst/>
              <a:gdLst>
                <a:gd name="connsiteX0" fmla="*/ 1212 w 14001"/>
                <a:gd name="connsiteY0" fmla="*/ -38 h 8763"/>
                <a:gd name="connsiteX1" fmla="*/ -26 w 14001"/>
                <a:gd name="connsiteY1" fmla="*/ 5963 h 8763"/>
                <a:gd name="connsiteX2" fmla="*/ 12642 w 14001"/>
                <a:gd name="connsiteY2" fmla="*/ 8725 h 8763"/>
                <a:gd name="connsiteX3" fmla="*/ 13976 w 14001"/>
                <a:gd name="connsiteY3" fmla="*/ 2819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763">
                  <a:moveTo>
                    <a:pt x="1212" y="-38"/>
                  </a:moveTo>
                  <a:cubicBezTo>
                    <a:pt x="1212" y="1962"/>
                    <a:pt x="450" y="3962"/>
                    <a:pt x="-26" y="5963"/>
                  </a:cubicBezTo>
                  <a:lnTo>
                    <a:pt x="12642" y="8725"/>
                  </a:lnTo>
                  <a:cubicBezTo>
                    <a:pt x="13118" y="6820"/>
                    <a:pt x="13499" y="4820"/>
                    <a:pt x="13976" y="281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F3A6BDED-86FE-0B38-3D26-EA05B4EC3AEF}"/>
                </a:ext>
              </a:extLst>
            </p:cNvPr>
            <p:cNvSpPr/>
            <p:nvPr/>
          </p:nvSpPr>
          <p:spPr>
            <a:xfrm>
              <a:off x="3044527" y="-1016266"/>
              <a:ext cx="14287" cy="9620"/>
            </a:xfrm>
            <a:custGeom>
              <a:avLst/>
              <a:gdLst>
                <a:gd name="connsiteX0" fmla="*/ -26 w 14287"/>
                <a:gd name="connsiteY0" fmla="*/ 3867 h 9620"/>
                <a:gd name="connsiteX1" fmla="*/ 1879 w 14287"/>
                <a:gd name="connsiteY1" fmla="*/ 9582 h 9620"/>
                <a:gd name="connsiteX2" fmla="*/ 14261 w 14287"/>
                <a:gd name="connsiteY2" fmla="*/ 5772 h 9620"/>
                <a:gd name="connsiteX3" fmla="*/ 12356 w 14287"/>
                <a:gd name="connsiteY3" fmla="*/ -38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-26" y="3867"/>
                  </a:moveTo>
                  <a:cubicBezTo>
                    <a:pt x="545" y="5772"/>
                    <a:pt x="1212" y="7677"/>
                    <a:pt x="1879" y="9582"/>
                  </a:cubicBezTo>
                  <a:lnTo>
                    <a:pt x="14261" y="5772"/>
                  </a:lnTo>
                  <a:cubicBezTo>
                    <a:pt x="13690" y="3867"/>
                    <a:pt x="13023" y="1867"/>
                    <a:pt x="12356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71AFF72B-8870-963E-7C42-94692986A460}"/>
                </a:ext>
              </a:extLst>
            </p:cNvPr>
            <p:cNvSpPr/>
            <p:nvPr/>
          </p:nvSpPr>
          <p:spPr>
            <a:xfrm>
              <a:off x="3060339" y="-908919"/>
              <a:ext cx="13049" cy="6095"/>
            </a:xfrm>
            <a:custGeom>
              <a:avLst/>
              <a:gdLst>
                <a:gd name="connsiteX0" fmla="*/ -26 w 13049"/>
                <a:gd name="connsiteY0" fmla="*/ -38 h 6095"/>
                <a:gd name="connsiteX1" fmla="*/ -26 w 13049"/>
                <a:gd name="connsiteY1" fmla="*/ 6058 h 6095"/>
                <a:gd name="connsiteX2" fmla="*/ 13023 w 13049"/>
                <a:gd name="connsiteY2" fmla="*/ 6058 h 6095"/>
                <a:gd name="connsiteX3" fmla="*/ 13023 w 13049"/>
                <a:gd name="connsiteY3" fmla="*/ -3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" h="6095">
                  <a:moveTo>
                    <a:pt x="-26" y="-38"/>
                  </a:moveTo>
                  <a:cubicBezTo>
                    <a:pt x="-26" y="2057"/>
                    <a:pt x="-26" y="4058"/>
                    <a:pt x="-26" y="6058"/>
                  </a:cubicBezTo>
                  <a:lnTo>
                    <a:pt x="13023" y="6058"/>
                  </a:lnTo>
                  <a:cubicBezTo>
                    <a:pt x="13023" y="3962"/>
                    <a:pt x="13023" y="1962"/>
                    <a:pt x="13023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22EADBE9-9A97-CA23-D192-2F6FE32CAEA6}"/>
                </a:ext>
              </a:extLst>
            </p:cNvPr>
            <p:cNvSpPr/>
            <p:nvPr/>
          </p:nvSpPr>
          <p:spPr>
            <a:xfrm>
              <a:off x="3015762" y="-1083608"/>
              <a:ext cx="14382" cy="11620"/>
            </a:xfrm>
            <a:custGeom>
              <a:avLst/>
              <a:gdLst>
                <a:gd name="connsiteX0" fmla="*/ -26 w 14382"/>
                <a:gd name="connsiteY0" fmla="*/ 6343 h 11620"/>
                <a:gd name="connsiteX1" fmla="*/ 3022 w 14382"/>
                <a:gd name="connsiteY1" fmla="*/ 11582 h 11620"/>
                <a:gd name="connsiteX2" fmla="*/ 14357 w 14382"/>
                <a:gd name="connsiteY2" fmla="*/ 5201 h 11620"/>
                <a:gd name="connsiteX3" fmla="*/ 11309 w 14382"/>
                <a:gd name="connsiteY3" fmla="*/ -38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620">
                  <a:moveTo>
                    <a:pt x="-26" y="6343"/>
                  </a:moveTo>
                  <a:lnTo>
                    <a:pt x="3022" y="11582"/>
                  </a:lnTo>
                  <a:lnTo>
                    <a:pt x="14357" y="5201"/>
                  </a:lnTo>
                  <a:lnTo>
                    <a:pt x="11309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338C2C91-CC8F-2237-A313-81337677C344}"/>
                </a:ext>
              </a:extLst>
            </p:cNvPr>
            <p:cNvSpPr/>
            <p:nvPr/>
          </p:nvSpPr>
          <p:spPr>
            <a:xfrm>
              <a:off x="3031287" y="-1052080"/>
              <a:ext cx="14382" cy="10668"/>
            </a:xfrm>
            <a:custGeom>
              <a:avLst/>
              <a:gdLst>
                <a:gd name="connsiteX0" fmla="*/ -26 w 14382"/>
                <a:gd name="connsiteY0" fmla="*/ 5105 h 10668"/>
                <a:gd name="connsiteX1" fmla="*/ 2450 w 14382"/>
                <a:gd name="connsiteY1" fmla="*/ 10630 h 10668"/>
                <a:gd name="connsiteX2" fmla="*/ 14357 w 14382"/>
                <a:gd name="connsiteY2" fmla="*/ 5486 h 10668"/>
                <a:gd name="connsiteX3" fmla="*/ 11880 w 14382"/>
                <a:gd name="connsiteY3" fmla="*/ -38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-26" y="5105"/>
                  </a:moveTo>
                  <a:cubicBezTo>
                    <a:pt x="831" y="6915"/>
                    <a:pt x="1593" y="8725"/>
                    <a:pt x="2450" y="10630"/>
                  </a:cubicBezTo>
                  <a:lnTo>
                    <a:pt x="14357" y="5486"/>
                  </a:lnTo>
                  <a:cubicBezTo>
                    <a:pt x="13595" y="3581"/>
                    <a:pt x="12737" y="1772"/>
                    <a:pt x="1188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E536DE77-7886-C476-1AE7-579B266458C5}"/>
                </a:ext>
              </a:extLst>
            </p:cNvPr>
            <p:cNvSpPr/>
            <p:nvPr/>
          </p:nvSpPr>
          <p:spPr>
            <a:xfrm>
              <a:off x="3053195" y="-982071"/>
              <a:ext cx="14001" cy="8572"/>
            </a:xfrm>
            <a:custGeom>
              <a:avLst/>
              <a:gdLst>
                <a:gd name="connsiteX0" fmla="*/ -26 w 14001"/>
                <a:gd name="connsiteY0" fmla="*/ 2533 h 8572"/>
                <a:gd name="connsiteX1" fmla="*/ 1212 w 14001"/>
                <a:gd name="connsiteY1" fmla="*/ 8534 h 8572"/>
                <a:gd name="connsiteX2" fmla="*/ 13976 w 14001"/>
                <a:gd name="connsiteY2" fmla="*/ 5962 h 8572"/>
                <a:gd name="connsiteX3" fmla="*/ 12737 w 14001"/>
                <a:gd name="connsiteY3" fmla="*/ -3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-26" y="2533"/>
                  </a:moveTo>
                  <a:cubicBezTo>
                    <a:pt x="-26" y="4534"/>
                    <a:pt x="831" y="6534"/>
                    <a:pt x="1212" y="8534"/>
                  </a:cubicBezTo>
                  <a:lnTo>
                    <a:pt x="13976" y="5962"/>
                  </a:lnTo>
                  <a:cubicBezTo>
                    <a:pt x="13976" y="3962"/>
                    <a:pt x="13214" y="1962"/>
                    <a:pt x="12737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7F897B57-E67D-70FA-335F-CDC60D1F3E25}"/>
                </a:ext>
              </a:extLst>
            </p:cNvPr>
            <p:cNvSpPr/>
            <p:nvPr/>
          </p:nvSpPr>
          <p:spPr>
            <a:xfrm>
              <a:off x="3059196" y="-944067"/>
              <a:ext cx="12954" cy="7239"/>
            </a:xfrm>
            <a:custGeom>
              <a:avLst/>
              <a:gdLst>
                <a:gd name="connsiteX0" fmla="*/ -26 w 12954"/>
                <a:gd name="connsiteY0" fmla="*/ 1105 h 7239"/>
                <a:gd name="connsiteX1" fmla="*/ -26 w 12954"/>
                <a:gd name="connsiteY1" fmla="*/ 7201 h 7239"/>
                <a:gd name="connsiteX2" fmla="*/ 12928 w 12954"/>
                <a:gd name="connsiteY2" fmla="*/ 5962 h 7239"/>
                <a:gd name="connsiteX3" fmla="*/ 12928 w 12954"/>
                <a:gd name="connsiteY3" fmla="*/ -38 h 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4" h="7239">
                  <a:moveTo>
                    <a:pt x="-26" y="1105"/>
                  </a:moveTo>
                  <a:cubicBezTo>
                    <a:pt x="-26" y="3105"/>
                    <a:pt x="-26" y="5201"/>
                    <a:pt x="-26" y="7201"/>
                  </a:cubicBezTo>
                  <a:lnTo>
                    <a:pt x="12928" y="5962"/>
                  </a:lnTo>
                  <a:cubicBezTo>
                    <a:pt x="12928" y="3962"/>
                    <a:pt x="12928" y="1962"/>
                    <a:pt x="12928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C6E331E7-86BF-1B3A-3C31-D5868A6AE2FC}"/>
                </a:ext>
              </a:extLst>
            </p:cNvPr>
            <p:cNvSpPr/>
            <p:nvPr/>
          </p:nvSpPr>
          <p:spPr>
            <a:xfrm>
              <a:off x="3057386" y="-871962"/>
              <a:ext cx="13620" cy="7524"/>
            </a:xfrm>
            <a:custGeom>
              <a:avLst/>
              <a:gdLst>
                <a:gd name="connsiteX0" fmla="*/ 736 w 13620"/>
                <a:gd name="connsiteY0" fmla="*/ -38 h 7524"/>
                <a:gd name="connsiteX1" fmla="*/ -26 w 13620"/>
                <a:gd name="connsiteY1" fmla="*/ 5962 h 7524"/>
                <a:gd name="connsiteX2" fmla="*/ 12928 w 13620"/>
                <a:gd name="connsiteY2" fmla="*/ 7487 h 7524"/>
                <a:gd name="connsiteX3" fmla="*/ 13595 w 13620"/>
                <a:gd name="connsiteY3" fmla="*/ 1486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736" y="-38"/>
                  </a:moveTo>
                  <a:cubicBezTo>
                    <a:pt x="736" y="1962"/>
                    <a:pt x="736" y="3962"/>
                    <a:pt x="-26" y="5962"/>
                  </a:cubicBezTo>
                  <a:lnTo>
                    <a:pt x="12928" y="7487"/>
                  </a:lnTo>
                  <a:cubicBezTo>
                    <a:pt x="12928" y="5486"/>
                    <a:pt x="12928" y="3486"/>
                    <a:pt x="13595" y="1486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F592FA5A-703F-2473-7A61-817A0A281963}"/>
                </a:ext>
              </a:extLst>
            </p:cNvPr>
            <p:cNvSpPr/>
            <p:nvPr/>
          </p:nvSpPr>
          <p:spPr>
            <a:xfrm>
              <a:off x="2607520" y="-597166"/>
              <a:ext cx="9905" cy="14478"/>
            </a:xfrm>
            <a:custGeom>
              <a:avLst/>
              <a:gdLst>
                <a:gd name="connsiteX0" fmla="*/ 9880 w 9905"/>
                <a:gd name="connsiteY0" fmla="*/ 2057 h 14478"/>
                <a:gd name="connsiteX1" fmla="*/ 4165 w 9905"/>
                <a:gd name="connsiteY1" fmla="*/ -38 h 14478"/>
                <a:gd name="connsiteX2" fmla="*/ -26 w 9905"/>
                <a:gd name="connsiteY2" fmla="*/ 12344 h 14478"/>
                <a:gd name="connsiteX3" fmla="*/ 5689 w 9905"/>
                <a:gd name="connsiteY3" fmla="*/ 1444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" h="14478">
                  <a:moveTo>
                    <a:pt x="9880" y="2057"/>
                  </a:moveTo>
                  <a:lnTo>
                    <a:pt x="4165" y="-38"/>
                  </a:lnTo>
                  <a:lnTo>
                    <a:pt x="-26" y="12344"/>
                  </a:lnTo>
                  <a:lnTo>
                    <a:pt x="5689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EC23BFCB-ED2D-2D32-3C97-9ED3EBA0164F}"/>
                </a:ext>
              </a:extLst>
            </p:cNvPr>
            <p:cNvSpPr/>
            <p:nvPr/>
          </p:nvSpPr>
          <p:spPr>
            <a:xfrm>
              <a:off x="2677433" y="-580117"/>
              <a:ext cx="7524" cy="13716"/>
            </a:xfrm>
            <a:custGeom>
              <a:avLst/>
              <a:gdLst>
                <a:gd name="connsiteX0" fmla="*/ 7499 w 7524"/>
                <a:gd name="connsiteY0" fmla="*/ 724 h 13716"/>
                <a:gd name="connsiteX1" fmla="*/ 1498 w 7524"/>
                <a:gd name="connsiteY1" fmla="*/ -38 h 13716"/>
                <a:gd name="connsiteX2" fmla="*/ -26 w 7524"/>
                <a:gd name="connsiteY2" fmla="*/ 12916 h 13716"/>
                <a:gd name="connsiteX3" fmla="*/ 5975 w 7524"/>
                <a:gd name="connsiteY3" fmla="*/ 13678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6">
                  <a:moveTo>
                    <a:pt x="7499" y="724"/>
                  </a:moveTo>
                  <a:cubicBezTo>
                    <a:pt x="5498" y="724"/>
                    <a:pt x="3498" y="724"/>
                    <a:pt x="1498" y="-38"/>
                  </a:cubicBezTo>
                  <a:lnTo>
                    <a:pt x="-26" y="12916"/>
                  </a:lnTo>
                  <a:lnTo>
                    <a:pt x="5975" y="1367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F174E2B4-DA84-A81C-0FB9-1D2EB5E6B712}"/>
                </a:ext>
              </a:extLst>
            </p:cNvPr>
            <p:cNvSpPr/>
            <p:nvPr/>
          </p:nvSpPr>
          <p:spPr>
            <a:xfrm>
              <a:off x="2574373" y="-610596"/>
              <a:ext cx="10953" cy="14477"/>
            </a:xfrm>
            <a:custGeom>
              <a:avLst/>
              <a:gdLst>
                <a:gd name="connsiteX0" fmla="*/ 10928 w 10953"/>
                <a:gd name="connsiteY0" fmla="*/ 2629 h 14477"/>
                <a:gd name="connsiteX1" fmla="*/ 5498 w 10953"/>
                <a:gd name="connsiteY1" fmla="*/ -38 h 14477"/>
                <a:gd name="connsiteX2" fmla="*/ -26 w 10953"/>
                <a:gd name="connsiteY2" fmla="*/ 11773 h 14477"/>
                <a:gd name="connsiteX3" fmla="*/ 5498 w 10953"/>
                <a:gd name="connsiteY3" fmla="*/ 14440 h 1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" h="14477">
                  <a:moveTo>
                    <a:pt x="10928" y="2629"/>
                  </a:moveTo>
                  <a:lnTo>
                    <a:pt x="5498" y="-38"/>
                  </a:lnTo>
                  <a:lnTo>
                    <a:pt x="-26" y="11773"/>
                  </a:lnTo>
                  <a:lnTo>
                    <a:pt x="5498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BEB91EB1-40EB-ACDF-94E8-4BBB2FA6293D}"/>
                </a:ext>
              </a:extLst>
            </p:cNvPr>
            <p:cNvSpPr/>
            <p:nvPr/>
          </p:nvSpPr>
          <p:spPr>
            <a:xfrm>
              <a:off x="2641429" y="-586975"/>
              <a:ext cx="8762" cy="14192"/>
            </a:xfrm>
            <a:custGeom>
              <a:avLst/>
              <a:gdLst>
                <a:gd name="connsiteX0" fmla="*/ 8737 w 8762"/>
                <a:gd name="connsiteY0" fmla="*/ 1391 h 14192"/>
                <a:gd name="connsiteX1" fmla="*/ 2831 w 8762"/>
                <a:gd name="connsiteY1" fmla="*/ -38 h 14192"/>
                <a:gd name="connsiteX2" fmla="*/ -26 w 8762"/>
                <a:gd name="connsiteY2" fmla="*/ 12630 h 14192"/>
                <a:gd name="connsiteX3" fmla="*/ 5784 w 8762"/>
                <a:gd name="connsiteY3" fmla="*/ 14154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2" h="14192">
                  <a:moveTo>
                    <a:pt x="8737" y="1391"/>
                  </a:moveTo>
                  <a:cubicBezTo>
                    <a:pt x="6737" y="1391"/>
                    <a:pt x="4832" y="438"/>
                    <a:pt x="2831" y="-38"/>
                  </a:cubicBezTo>
                  <a:lnTo>
                    <a:pt x="-26" y="12630"/>
                  </a:lnTo>
                  <a:lnTo>
                    <a:pt x="5784" y="14154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0FAAD3E1-681F-2773-7BA6-E30D8FA9838D}"/>
                </a:ext>
              </a:extLst>
            </p:cNvPr>
            <p:cNvSpPr/>
            <p:nvPr/>
          </p:nvSpPr>
          <p:spPr>
            <a:xfrm>
              <a:off x="2543417" y="-626789"/>
              <a:ext cx="11811" cy="14382"/>
            </a:xfrm>
            <a:custGeom>
              <a:avLst/>
              <a:gdLst>
                <a:gd name="connsiteX0" fmla="*/ 11785 w 11811"/>
                <a:gd name="connsiteY0" fmla="*/ 3105 h 14382"/>
                <a:gd name="connsiteX1" fmla="*/ 6546 w 11811"/>
                <a:gd name="connsiteY1" fmla="*/ -38 h 14382"/>
                <a:gd name="connsiteX2" fmla="*/ -26 w 11811"/>
                <a:gd name="connsiteY2" fmla="*/ 11106 h 14382"/>
                <a:gd name="connsiteX3" fmla="*/ 5117 w 11811"/>
                <a:gd name="connsiteY3" fmla="*/ 14345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" h="14382">
                  <a:moveTo>
                    <a:pt x="11785" y="3105"/>
                  </a:moveTo>
                  <a:lnTo>
                    <a:pt x="6546" y="-38"/>
                  </a:lnTo>
                  <a:lnTo>
                    <a:pt x="-26" y="11106"/>
                  </a:lnTo>
                  <a:lnTo>
                    <a:pt x="5117" y="1434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94C6B1B3-0DC6-315A-FB3D-1CECFA8345EB}"/>
                </a:ext>
              </a:extLst>
            </p:cNvPr>
            <p:cNvSpPr/>
            <p:nvPr/>
          </p:nvSpPr>
          <p:spPr>
            <a:xfrm>
              <a:off x="2486743" y="-669461"/>
              <a:ext cx="13334" cy="13620"/>
            </a:xfrm>
            <a:custGeom>
              <a:avLst/>
              <a:gdLst>
                <a:gd name="connsiteX0" fmla="*/ 13309 w 13334"/>
                <a:gd name="connsiteY0" fmla="*/ 4153 h 13620"/>
                <a:gd name="connsiteX1" fmla="*/ 8832 w 13334"/>
                <a:gd name="connsiteY1" fmla="*/ -38 h 13620"/>
                <a:gd name="connsiteX2" fmla="*/ -26 w 13334"/>
                <a:gd name="connsiteY2" fmla="*/ 9487 h 13620"/>
                <a:gd name="connsiteX3" fmla="*/ 4451 w 13334"/>
                <a:gd name="connsiteY3" fmla="*/ 13583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4" h="13620">
                  <a:moveTo>
                    <a:pt x="13309" y="4153"/>
                  </a:moveTo>
                  <a:lnTo>
                    <a:pt x="8832" y="-38"/>
                  </a:lnTo>
                  <a:lnTo>
                    <a:pt x="-26" y="9487"/>
                  </a:lnTo>
                  <a:lnTo>
                    <a:pt x="4451" y="1358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4EFA5CC8-D045-D9D8-0C8B-213E9F999A55}"/>
                </a:ext>
              </a:extLst>
            </p:cNvPr>
            <p:cNvSpPr/>
            <p:nvPr/>
          </p:nvSpPr>
          <p:spPr>
            <a:xfrm>
              <a:off x="2513223" y="-647077"/>
              <a:ext cx="12572" cy="14096"/>
            </a:xfrm>
            <a:custGeom>
              <a:avLst/>
              <a:gdLst>
                <a:gd name="connsiteX0" fmla="*/ 12547 w 12572"/>
                <a:gd name="connsiteY0" fmla="*/ 3581 h 14096"/>
                <a:gd name="connsiteX1" fmla="*/ 7784 w 12572"/>
                <a:gd name="connsiteY1" fmla="*/ -38 h 14096"/>
                <a:gd name="connsiteX2" fmla="*/ -26 w 12572"/>
                <a:gd name="connsiteY2" fmla="*/ 10344 h 14096"/>
                <a:gd name="connsiteX3" fmla="*/ 4832 w 12572"/>
                <a:gd name="connsiteY3" fmla="*/ 1405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2" h="14096">
                  <a:moveTo>
                    <a:pt x="12547" y="3581"/>
                  </a:moveTo>
                  <a:lnTo>
                    <a:pt x="7784" y="-38"/>
                  </a:lnTo>
                  <a:lnTo>
                    <a:pt x="-26" y="10344"/>
                  </a:lnTo>
                  <a:lnTo>
                    <a:pt x="4832" y="1405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2065C770-AA4A-19A7-E27A-E6A50F8CE2A3}"/>
                </a:ext>
              </a:extLst>
            </p:cNvPr>
            <p:cNvSpPr/>
            <p:nvPr/>
          </p:nvSpPr>
          <p:spPr>
            <a:xfrm>
              <a:off x="2884126" y="-619074"/>
              <a:ext cx="11715" cy="14287"/>
            </a:xfrm>
            <a:custGeom>
              <a:avLst/>
              <a:gdLst>
                <a:gd name="connsiteX0" fmla="*/ 5213 w 11715"/>
                <a:gd name="connsiteY0" fmla="*/ -38 h 14287"/>
                <a:gd name="connsiteX1" fmla="*/ -26 w 11715"/>
                <a:gd name="connsiteY1" fmla="*/ 2914 h 14287"/>
                <a:gd name="connsiteX2" fmla="*/ 6356 w 11715"/>
                <a:gd name="connsiteY2" fmla="*/ 14249 h 14287"/>
                <a:gd name="connsiteX3" fmla="*/ 11690 w 11715"/>
                <a:gd name="connsiteY3" fmla="*/ 11201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5213" y="-38"/>
                  </a:moveTo>
                  <a:lnTo>
                    <a:pt x="-26" y="2914"/>
                  </a:lnTo>
                  <a:lnTo>
                    <a:pt x="6356" y="14249"/>
                  </a:lnTo>
                  <a:lnTo>
                    <a:pt x="11690" y="11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8C51BA64-2FF7-2EBC-E770-808EFD97E7E4}"/>
                </a:ext>
              </a:extLst>
            </p:cNvPr>
            <p:cNvSpPr/>
            <p:nvPr/>
          </p:nvSpPr>
          <p:spPr>
            <a:xfrm>
              <a:off x="2913273" y="-637267"/>
              <a:ext cx="12477" cy="14097"/>
            </a:xfrm>
            <a:custGeom>
              <a:avLst/>
              <a:gdLst>
                <a:gd name="connsiteX0" fmla="*/ 4927 w 12477"/>
                <a:gd name="connsiteY0" fmla="*/ -38 h 14097"/>
                <a:gd name="connsiteX1" fmla="*/ -26 w 12477"/>
                <a:gd name="connsiteY1" fmla="*/ 3486 h 14097"/>
                <a:gd name="connsiteX2" fmla="*/ 7499 w 12477"/>
                <a:gd name="connsiteY2" fmla="*/ 14059 h 14097"/>
                <a:gd name="connsiteX3" fmla="*/ 12452 w 12477"/>
                <a:gd name="connsiteY3" fmla="*/ 10535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7">
                  <a:moveTo>
                    <a:pt x="4927" y="-38"/>
                  </a:moveTo>
                  <a:lnTo>
                    <a:pt x="-26" y="3486"/>
                  </a:lnTo>
                  <a:lnTo>
                    <a:pt x="7499" y="14059"/>
                  </a:lnTo>
                  <a:lnTo>
                    <a:pt x="12452" y="1053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04297822-61D7-B7FD-8E28-4040D2DB6B85}"/>
                </a:ext>
              </a:extLst>
            </p:cNvPr>
            <p:cNvSpPr/>
            <p:nvPr/>
          </p:nvSpPr>
          <p:spPr>
            <a:xfrm>
              <a:off x="2941657" y="-659269"/>
              <a:ext cx="13144" cy="13525"/>
            </a:xfrm>
            <a:custGeom>
              <a:avLst/>
              <a:gdLst>
                <a:gd name="connsiteX0" fmla="*/ 4546 w 13144"/>
                <a:gd name="connsiteY0" fmla="*/ -38 h 13525"/>
                <a:gd name="connsiteX1" fmla="*/ -26 w 13144"/>
                <a:gd name="connsiteY1" fmla="*/ 3962 h 13525"/>
                <a:gd name="connsiteX2" fmla="*/ 8546 w 13144"/>
                <a:gd name="connsiteY2" fmla="*/ 13487 h 13525"/>
                <a:gd name="connsiteX3" fmla="*/ 13118 w 13144"/>
                <a:gd name="connsiteY3" fmla="*/ 9487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4546" y="-38"/>
                  </a:moveTo>
                  <a:lnTo>
                    <a:pt x="-26" y="3962"/>
                  </a:lnTo>
                  <a:lnTo>
                    <a:pt x="8546" y="13487"/>
                  </a:lnTo>
                  <a:lnTo>
                    <a:pt x="13118" y="948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3E8216E9-09E7-21D3-E24E-BC5E0E90E430}"/>
                </a:ext>
              </a:extLst>
            </p:cNvPr>
            <p:cNvSpPr/>
            <p:nvPr/>
          </p:nvSpPr>
          <p:spPr>
            <a:xfrm>
              <a:off x="2712962" y="-576783"/>
              <a:ext cx="6095" cy="13049"/>
            </a:xfrm>
            <a:custGeom>
              <a:avLst/>
              <a:gdLst>
                <a:gd name="connsiteX0" fmla="*/ 5975 w 6095"/>
                <a:gd name="connsiteY0" fmla="*/ -38 h 13049"/>
                <a:gd name="connsiteX1" fmla="*/ -26 w 6095"/>
                <a:gd name="connsiteY1" fmla="*/ -38 h 13049"/>
                <a:gd name="connsiteX2" fmla="*/ -26 w 6095"/>
                <a:gd name="connsiteY2" fmla="*/ 13011 h 13049"/>
                <a:gd name="connsiteX3" fmla="*/ 6070 w 6095"/>
                <a:gd name="connsiteY3" fmla="*/ 13011 h 1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049">
                  <a:moveTo>
                    <a:pt x="5975" y="-38"/>
                  </a:moveTo>
                  <a:lnTo>
                    <a:pt x="-26" y="-38"/>
                  </a:lnTo>
                  <a:lnTo>
                    <a:pt x="-26" y="13011"/>
                  </a:lnTo>
                  <a:lnTo>
                    <a:pt x="6070" y="1301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C139525E-ACD5-20CF-493B-6682C3294454}"/>
                </a:ext>
              </a:extLst>
            </p:cNvPr>
            <p:cNvSpPr/>
            <p:nvPr/>
          </p:nvSpPr>
          <p:spPr>
            <a:xfrm>
              <a:off x="2849646" y="-602405"/>
              <a:ext cx="10668" cy="14192"/>
            </a:xfrm>
            <a:custGeom>
              <a:avLst/>
              <a:gdLst>
                <a:gd name="connsiteX0" fmla="*/ 5594 w 10668"/>
                <a:gd name="connsiteY0" fmla="*/ -38 h 14192"/>
                <a:gd name="connsiteX1" fmla="*/ -26 w 10668"/>
                <a:gd name="connsiteY1" fmla="*/ 2248 h 14192"/>
                <a:gd name="connsiteX2" fmla="*/ 5022 w 10668"/>
                <a:gd name="connsiteY2" fmla="*/ 14154 h 14192"/>
                <a:gd name="connsiteX3" fmla="*/ 10642 w 10668"/>
                <a:gd name="connsiteY3" fmla="*/ 11963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" h="14192">
                  <a:moveTo>
                    <a:pt x="5594" y="-38"/>
                  </a:moveTo>
                  <a:lnTo>
                    <a:pt x="-26" y="2248"/>
                  </a:lnTo>
                  <a:lnTo>
                    <a:pt x="5022" y="14154"/>
                  </a:lnTo>
                  <a:lnTo>
                    <a:pt x="10642" y="1196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7C87B811-2E72-A846-3B6E-B047026A96ED}"/>
                </a:ext>
              </a:extLst>
            </p:cNvPr>
            <p:cNvSpPr/>
            <p:nvPr/>
          </p:nvSpPr>
          <p:spPr>
            <a:xfrm>
              <a:off x="2748395" y="-577831"/>
              <a:ext cx="7238" cy="12954"/>
            </a:xfrm>
            <a:custGeom>
              <a:avLst/>
              <a:gdLst>
                <a:gd name="connsiteX0" fmla="*/ 5975 w 7238"/>
                <a:gd name="connsiteY0" fmla="*/ -38 h 12954"/>
                <a:gd name="connsiteX1" fmla="*/ -26 w 7238"/>
                <a:gd name="connsiteY1" fmla="*/ -38 h 12954"/>
                <a:gd name="connsiteX2" fmla="*/ 1117 w 7238"/>
                <a:gd name="connsiteY2" fmla="*/ 12916 h 12954"/>
                <a:gd name="connsiteX3" fmla="*/ 7213 w 7238"/>
                <a:gd name="connsiteY3" fmla="*/ 12916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" h="12954">
                  <a:moveTo>
                    <a:pt x="5975" y="-38"/>
                  </a:moveTo>
                  <a:lnTo>
                    <a:pt x="-26" y="-38"/>
                  </a:lnTo>
                  <a:lnTo>
                    <a:pt x="1117" y="12916"/>
                  </a:lnTo>
                  <a:lnTo>
                    <a:pt x="7213" y="1291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20B11D81-338E-97E3-2118-985B1118A6A0}"/>
                </a:ext>
              </a:extLst>
            </p:cNvPr>
            <p:cNvSpPr/>
            <p:nvPr/>
          </p:nvSpPr>
          <p:spPr>
            <a:xfrm>
              <a:off x="2385778" y="-847864"/>
              <a:ext cx="14001" cy="8572"/>
            </a:xfrm>
            <a:custGeom>
              <a:avLst/>
              <a:gdLst>
                <a:gd name="connsiteX0" fmla="*/ 13976 w 14001"/>
                <a:gd name="connsiteY0" fmla="*/ 5962 h 8572"/>
                <a:gd name="connsiteX1" fmla="*/ 12737 w 14001"/>
                <a:gd name="connsiteY1" fmla="*/ -38 h 8572"/>
                <a:gd name="connsiteX2" fmla="*/ -26 w 14001"/>
                <a:gd name="connsiteY2" fmla="*/ 2534 h 8572"/>
                <a:gd name="connsiteX3" fmla="*/ 1212 w 14001"/>
                <a:gd name="connsiteY3" fmla="*/ 8534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13976" y="5962"/>
                  </a:moveTo>
                  <a:cubicBezTo>
                    <a:pt x="13499" y="3962"/>
                    <a:pt x="13118" y="1962"/>
                    <a:pt x="12737" y="-38"/>
                  </a:cubicBezTo>
                  <a:lnTo>
                    <a:pt x="-26" y="2534"/>
                  </a:lnTo>
                  <a:cubicBezTo>
                    <a:pt x="-26" y="4534"/>
                    <a:pt x="736" y="6534"/>
                    <a:pt x="1212" y="8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DB2D665C-0153-8D10-CA47-5AD9E5F9AAD7}"/>
                </a:ext>
              </a:extLst>
            </p:cNvPr>
            <p:cNvSpPr/>
            <p:nvPr/>
          </p:nvSpPr>
          <p:spPr>
            <a:xfrm>
              <a:off x="2403304" y="-1048080"/>
              <a:ext cx="14192" cy="10763"/>
            </a:xfrm>
            <a:custGeom>
              <a:avLst/>
              <a:gdLst>
                <a:gd name="connsiteX0" fmla="*/ 11975 w 14192"/>
                <a:gd name="connsiteY0" fmla="*/ 10725 h 10763"/>
                <a:gd name="connsiteX1" fmla="*/ 14166 w 14192"/>
                <a:gd name="connsiteY1" fmla="*/ 5105 h 10763"/>
                <a:gd name="connsiteX2" fmla="*/ 2260 w 14192"/>
                <a:gd name="connsiteY2" fmla="*/ -38 h 10763"/>
                <a:gd name="connsiteX3" fmla="*/ -26 w 14192"/>
                <a:gd name="connsiteY3" fmla="*/ 5581 h 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" h="10763">
                  <a:moveTo>
                    <a:pt x="11975" y="10725"/>
                  </a:moveTo>
                  <a:cubicBezTo>
                    <a:pt x="12737" y="8820"/>
                    <a:pt x="13404" y="6915"/>
                    <a:pt x="14166" y="5105"/>
                  </a:cubicBezTo>
                  <a:lnTo>
                    <a:pt x="2260" y="-38"/>
                  </a:lnTo>
                  <a:cubicBezTo>
                    <a:pt x="1403" y="1771"/>
                    <a:pt x="736" y="3676"/>
                    <a:pt x="-26" y="558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E1AFE4A6-34E5-5F9D-41EF-1E6E309FA0D7}"/>
                </a:ext>
              </a:extLst>
            </p:cNvPr>
            <p:cNvSpPr/>
            <p:nvPr/>
          </p:nvSpPr>
          <p:spPr>
            <a:xfrm>
              <a:off x="2418830" y="-1080846"/>
              <a:ext cx="14573" cy="11906"/>
            </a:xfrm>
            <a:custGeom>
              <a:avLst/>
              <a:gdLst>
                <a:gd name="connsiteX0" fmla="*/ 11690 w 14573"/>
                <a:gd name="connsiteY0" fmla="*/ 11868 h 11906"/>
                <a:gd name="connsiteX1" fmla="*/ 14547 w 14573"/>
                <a:gd name="connsiteY1" fmla="*/ 6534 h 11906"/>
                <a:gd name="connsiteX2" fmla="*/ 2831 w 14573"/>
                <a:gd name="connsiteY2" fmla="*/ -38 h 11906"/>
                <a:gd name="connsiteX3" fmla="*/ -26 w 14573"/>
                <a:gd name="connsiteY3" fmla="*/ 529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" h="11906">
                  <a:moveTo>
                    <a:pt x="11690" y="11868"/>
                  </a:moveTo>
                  <a:lnTo>
                    <a:pt x="14547" y="6534"/>
                  </a:lnTo>
                  <a:lnTo>
                    <a:pt x="2831" y="-38"/>
                  </a:lnTo>
                  <a:lnTo>
                    <a:pt x="-26" y="529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CC28F300-7144-6E10-9224-708574351253}"/>
                </a:ext>
              </a:extLst>
            </p:cNvPr>
            <p:cNvSpPr/>
            <p:nvPr/>
          </p:nvSpPr>
          <p:spPr>
            <a:xfrm>
              <a:off x="2381492" y="-952354"/>
              <a:ext cx="13620" cy="7524"/>
            </a:xfrm>
            <a:custGeom>
              <a:avLst/>
              <a:gdLst>
                <a:gd name="connsiteX0" fmla="*/ 12928 w 13620"/>
                <a:gd name="connsiteY0" fmla="*/ 7487 h 7524"/>
                <a:gd name="connsiteX1" fmla="*/ 13595 w 13620"/>
                <a:gd name="connsiteY1" fmla="*/ 1486 h 7524"/>
                <a:gd name="connsiteX2" fmla="*/ 736 w 13620"/>
                <a:gd name="connsiteY2" fmla="*/ -38 h 7524"/>
                <a:gd name="connsiteX3" fmla="*/ -26 w 13620"/>
                <a:gd name="connsiteY3" fmla="*/ 5963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12928" y="7487"/>
                  </a:moveTo>
                  <a:cubicBezTo>
                    <a:pt x="12928" y="5486"/>
                    <a:pt x="12928" y="3486"/>
                    <a:pt x="13595" y="1486"/>
                  </a:cubicBezTo>
                  <a:lnTo>
                    <a:pt x="736" y="-38"/>
                  </a:lnTo>
                  <a:cubicBezTo>
                    <a:pt x="736" y="1962"/>
                    <a:pt x="736" y="3962"/>
                    <a:pt x="-26" y="5963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DACB0D77-294C-4F27-CEB8-9F51D9F3313A}"/>
                </a:ext>
              </a:extLst>
            </p:cNvPr>
            <p:cNvSpPr/>
            <p:nvPr/>
          </p:nvSpPr>
          <p:spPr>
            <a:xfrm>
              <a:off x="2462264" y="-694893"/>
              <a:ext cx="13525" cy="13144"/>
            </a:xfrm>
            <a:custGeom>
              <a:avLst/>
              <a:gdLst>
                <a:gd name="connsiteX0" fmla="*/ 13499 w 13525"/>
                <a:gd name="connsiteY0" fmla="*/ 4534 h 13144"/>
                <a:gd name="connsiteX1" fmla="*/ 9499 w 13525"/>
                <a:gd name="connsiteY1" fmla="*/ -38 h 13144"/>
                <a:gd name="connsiteX2" fmla="*/ -26 w 13525"/>
                <a:gd name="connsiteY2" fmla="*/ 8534 h 13144"/>
                <a:gd name="connsiteX3" fmla="*/ 3974 w 13525"/>
                <a:gd name="connsiteY3" fmla="*/ 13106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144">
                  <a:moveTo>
                    <a:pt x="13499" y="4534"/>
                  </a:moveTo>
                  <a:lnTo>
                    <a:pt x="9499" y="-38"/>
                  </a:lnTo>
                  <a:lnTo>
                    <a:pt x="-26" y="8534"/>
                  </a:lnTo>
                  <a:lnTo>
                    <a:pt x="3974" y="1310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2B91FEA-2D40-0ADB-05E6-BAF842807828}"/>
                </a:ext>
              </a:extLst>
            </p:cNvPr>
            <p:cNvSpPr/>
            <p:nvPr/>
          </p:nvSpPr>
          <p:spPr>
            <a:xfrm>
              <a:off x="2459121" y="-1139329"/>
              <a:ext cx="13525" cy="13239"/>
            </a:xfrm>
            <a:custGeom>
              <a:avLst/>
              <a:gdLst>
                <a:gd name="connsiteX0" fmla="*/ 9499 w 13525"/>
                <a:gd name="connsiteY0" fmla="*/ 13201 h 13239"/>
                <a:gd name="connsiteX1" fmla="*/ 13499 w 13525"/>
                <a:gd name="connsiteY1" fmla="*/ 8629 h 13239"/>
                <a:gd name="connsiteX2" fmla="*/ 3974 w 13525"/>
                <a:gd name="connsiteY2" fmla="*/ -38 h 13239"/>
                <a:gd name="connsiteX3" fmla="*/ -26 w 13525"/>
                <a:gd name="connsiteY3" fmla="*/ 453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239">
                  <a:moveTo>
                    <a:pt x="9499" y="13201"/>
                  </a:moveTo>
                  <a:cubicBezTo>
                    <a:pt x="10832" y="11582"/>
                    <a:pt x="12166" y="10153"/>
                    <a:pt x="13499" y="8629"/>
                  </a:cubicBezTo>
                  <a:lnTo>
                    <a:pt x="3974" y="-38"/>
                  </a:lnTo>
                  <a:cubicBezTo>
                    <a:pt x="2641" y="1486"/>
                    <a:pt x="1212" y="3010"/>
                    <a:pt x="-26" y="4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0772557C-67BD-3974-FEEB-150EADABD4F9}"/>
                </a:ext>
              </a:extLst>
            </p:cNvPr>
            <p:cNvSpPr/>
            <p:nvPr/>
          </p:nvSpPr>
          <p:spPr>
            <a:xfrm>
              <a:off x="2437118" y="-1110564"/>
              <a:ext cx="14096" cy="12477"/>
            </a:xfrm>
            <a:custGeom>
              <a:avLst/>
              <a:gdLst>
                <a:gd name="connsiteX0" fmla="*/ 10642 w 14096"/>
                <a:gd name="connsiteY0" fmla="*/ 12440 h 12477"/>
                <a:gd name="connsiteX1" fmla="*/ 14071 w 14096"/>
                <a:gd name="connsiteY1" fmla="*/ 7391 h 12477"/>
                <a:gd name="connsiteX2" fmla="*/ 3403 w 14096"/>
                <a:gd name="connsiteY2" fmla="*/ -38 h 12477"/>
                <a:gd name="connsiteX3" fmla="*/ -26 w 14096"/>
                <a:gd name="connsiteY3" fmla="*/ 4915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0642" y="12440"/>
                  </a:moveTo>
                  <a:lnTo>
                    <a:pt x="14071" y="7391"/>
                  </a:lnTo>
                  <a:lnTo>
                    <a:pt x="3403" y="-38"/>
                  </a:lnTo>
                  <a:lnTo>
                    <a:pt x="-26" y="491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A68B6C35-88C8-C4F6-548E-D9AD85C2A6B8}"/>
                </a:ext>
              </a:extLst>
            </p:cNvPr>
            <p:cNvSpPr/>
            <p:nvPr/>
          </p:nvSpPr>
          <p:spPr>
            <a:xfrm>
              <a:off x="2379777" y="-916254"/>
              <a:ext cx="12668" cy="6095"/>
            </a:xfrm>
            <a:custGeom>
              <a:avLst/>
              <a:gdLst>
                <a:gd name="connsiteX0" fmla="*/ 12642 w 12668"/>
                <a:gd name="connsiteY0" fmla="*/ 6058 h 6095"/>
                <a:gd name="connsiteX1" fmla="*/ 12642 w 12668"/>
                <a:gd name="connsiteY1" fmla="*/ -38 h 6095"/>
                <a:gd name="connsiteX2" fmla="*/ -26 w 12668"/>
                <a:gd name="connsiteY2" fmla="*/ -38 h 6095"/>
                <a:gd name="connsiteX3" fmla="*/ -26 w 12668"/>
                <a:gd name="connsiteY3" fmla="*/ 605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6095">
                  <a:moveTo>
                    <a:pt x="12642" y="6058"/>
                  </a:moveTo>
                  <a:cubicBezTo>
                    <a:pt x="12642" y="4058"/>
                    <a:pt x="12642" y="2057"/>
                    <a:pt x="12642" y="-38"/>
                  </a:cubicBezTo>
                  <a:lnTo>
                    <a:pt x="-26" y="-38"/>
                  </a:lnTo>
                  <a:cubicBezTo>
                    <a:pt x="-26" y="1962"/>
                    <a:pt x="-26" y="3962"/>
                    <a:pt x="-26" y="6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79DBB5D5-EE1B-6BBE-7963-6F7593D1255A}"/>
                </a:ext>
              </a:extLst>
            </p:cNvPr>
            <p:cNvSpPr/>
            <p:nvPr/>
          </p:nvSpPr>
          <p:spPr>
            <a:xfrm>
              <a:off x="2406638" y="-781570"/>
              <a:ext cx="14382" cy="10668"/>
            </a:xfrm>
            <a:custGeom>
              <a:avLst/>
              <a:gdLst>
                <a:gd name="connsiteX0" fmla="*/ 14357 w 14382"/>
                <a:gd name="connsiteY0" fmla="*/ 5486 h 10668"/>
                <a:gd name="connsiteX1" fmla="*/ 11880 w 14382"/>
                <a:gd name="connsiteY1" fmla="*/ -38 h 10668"/>
                <a:gd name="connsiteX2" fmla="*/ -26 w 14382"/>
                <a:gd name="connsiteY2" fmla="*/ 5105 h 10668"/>
                <a:gd name="connsiteX3" fmla="*/ 2355 w 14382"/>
                <a:gd name="connsiteY3" fmla="*/ 10630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14357" y="5486"/>
                  </a:moveTo>
                  <a:cubicBezTo>
                    <a:pt x="13499" y="3676"/>
                    <a:pt x="12642" y="1772"/>
                    <a:pt x="11880" y="-38"/>
                  </a:cubicBezTo>
                  <a:lnTo>
                    <a:pt x="-26" y="5105"/>
                  </a:lnTo>
                  <a:cubicBezTo>
                    <a:pt x="736" y="7010"/>
                    <a:pt x="1593" y="8820"/>
                    <a:pt x="2355" y="1063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0905DDFB-7795-8CB5-18B5-8BB4A90AC48A}"/>
                </a:ext>
              </a:extLst>
            </p:cNvPr>
            <p:cNvSpPr/>
            <p:nvPr/>
          </p:nvSpPr>
          <p:spPr>
            <a:xfrm>
              <a:off x="2421687" y="-751281"/>
              <a:ext cx="14287" cy="11620"/>
            </a:xfrm>
            <a:custGeom>
              <a:avLst/>
              <a:gdLst>
                <a:gd name="connsiteX0" fmla="*/ 14261 w 14287"/>
                <a:gd name="connsiteY0" fmla="*/ 5201 h 11620"/>
                <a:gd name="connsiteX1" fmla="*/ 11309 w 14287"/>
                <a:gd name="connsiteY1" fmla="*/ -38 h 11620"/>
                <a:gd name="connsiteX2" fmla="*/ -26 w 14287"/>
                <a:gd name="connsiteY2" fmla="*/ 6248 h 11620"/>
                <a:gd name="connsiteX3" fmla="*/ 2927 w 14287"/>
                <a:gd name="connsiteY3" fmla="*/ 11582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11620">
                  <a:moveTo>
                    <a:pt x="14261" y="5201"/>
                  </a:moveTo>
                  <a:lnTo>
                    <a:pt x="11309" y="-38"/>
                  </a:lnTo>
                  <a:lnTo>
                    <a:pt x="-26" y="6248"/>
                  </a:lnTo>
                  <a:lnTo>
                    <a:pt x="2927" y="1158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0089A87C-F8B6-09F6-4C05-EE2D38DC91A3}"/>
                </a:ext>
              </a:extLst>
            </p:cNvPr>
            <p:cNvSpPr/>
            <p:nvPr/>
          </p:nvSpPr>
          <p:spPr>
            <a:xfrm>
              <a:off x="2440452" y="-721848"/>
              <a:ext cx="14096" cy="12477"/>
            </a:xfrm>
            <a:custGeom>
              <a:avLst/>
              <a:gdLst>
                <a:gd name="connsiteX0" fmla="*/ 14071 w 14096"/>
                <a:gd name="connsiteY0" fmla="*/ 4915 h 12477"/>
                <a:gd name="connsiteX1" fmla="*/ 10642 w 14096"/>
                <a:gd name="connsiteY1" fmla="*/ -38 h 12477"/>
                <a:gd name="connsiteX2" fmla="*/ -26 w 14096"/>
                <a:gd name="connsiteY2" fmla="*/ 7487 h 12477"/>
                <a:gd name="connsiteX3" fmla="*/ 3498 w 14096"/>
                <a:gd name="connsiteY3" fmla="*/ 12439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4071" y="4915"/>
                  </a:moveTo>
                  <a:lnTo>
                    <a:pt x="10642" y="-38"/>
                  </a:lnTo>
                  <a:lnTo>
                    <a:pt x="-26" y="7487"/>
                  </a:lnTo>
                  <a:cubicBezTo>
                    <a:pt x="1117" y="9106"/>
                    <a:pt x="2355" y="10725"/>
                    <a:pt x="3498" y="1243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B5CC83A5-7FE0-EDDC-53FE-71FB1BE45266}"/>
                </a:ext>
              </a:extLst>
            </p:cNvPr>
            <p:cNvSpPr/>
            <p:nvPr/>
          </p:nvSpPr>
          <p:spPr>
            <a:xfrm>
              <a:off x="2483409" y="-1164666"/>
              <a:ext cx="13239" cy="13620"/>
            </a:xfrm>
            <a:custGeom>
              <a:avLst/>
              <a:gdLst>
                <a:gd name="connsiteX0" fmla="*/ 8737 w 13239"/>
                <a:gd name="connsiteY0" fmla="*/ 13583 h 13620"/>
                <a:gd name="connsiteX1" fmla="*/ 13214 w 13239"/>
                <a:gd name="connsiteY1" fmla="*/ 9487 h 13620"/>
                <a:gd name="connsiteX2" fmla="*/ 4451 w 13239"/>
                <a:gd name="connsiteY2" fmla="*/ -38 h 13620"/>
                <a:gd name="connsiteX3" fmla="*/ -26 w 13239"/>
                <a:gd name="connsiteY3" fmla="*/ 4058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9" h="13620">
                  <a:moveTo>
                    <a:pt x="8737" y="13583"/>
                  </a:moveTo>
                  <a:cubicBezTo>
                    <a:pt x="10261" y="12249"/>
                    <a:pt x="11785" y="10915"/>
                    <a:pt x="13214" y="9487"/>
                  </a:cubicBezTo>
                  <a:lnTo>
                    <a:pt x="4451" y="-38"/>
                  </a:lnTo>
                  <a:cubicBezTo>
                    <a:pt x="2927" y="1295"/>
                    <a:pt x="1403" y="2629"/>
                    <a:pt x="-26" y="4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1EB7DD9C-68BA-9103-F615-3686DE1AB1BC}"/>
                </a:ext>
              </a:extLst>
            </p:cNvPr>
            <p:cNvSpPr/>
            <p:nvPr/>
          </p:nvSpPr>
          <p:spPr>
            <a:xfrm>
              <a:off x="2380920" y="-882154"/>
              <a:ext cx="13430" cy="7429"/>
            </a:xfrm>
            <a:custGeom>
              <a:avLst/>
              <a:gdLst>
                <a:gd name="connsiteX0" fmla="*/ 13404 w 13430"/>
                <a:gd name="connsiteY0" fmla="*/ 5962 h 7429"/>
                <a:gd name="connsiteX1" fmla="*/ 12928 w 13430"/>
                <a:gd name="connsiteY1" fmla="*/ -38 h 7429"/>
                <a:gd name="connsiteX2" fmla="*/ -26 w 13430"/>
                <a:gd name="connsiteY2" fmla="*/ 1295 h 7429"/>
                <a:gd name="connsiteX3" fmla="*/ 450 w 13430"/>
                <a:gd name="connsiteY3" fmla="*/ 7391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0" h="7429">
                  <a:moveTo>
                    <a:pt x="13404" y="5962"/>
                  </a:moveTo>
                  <a:cubicBezTo>
                    <a:pt x="13404" y="3962"/>
                    <a:pt x="13404" y="1962"/>
                    <a:pt x="12928" y="-38"/>
                  </a:cubicBezTo>
                  <a:lnTo>
                    <a:pt x="-26" y="1295"/>
                  </a:lnTo>
                  <a:cubicBezTo>
                    <a:pt x="-26" y="3391"/>
                    <a:pt x="-26" y="5391"/>
                    <a:pt x="450" y="739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E0AF07C6-9350-4945-F13A-EEC2B5B9EA32}"/>
                </a:ext>
              </a:extLst>
            </p:cNvPr>
            <p:cNvSpPr/>
            <p:nvPr/>
          </p:nvSpPr>
          <p:spPr>
            <a:xfrm>
              <a:off x="2394160" y="-814717"/>
              <a:ext cx="14287" cy="9620"/>
            </a:xfrm>
            <a:custGeom>
              <a:avLst/>
              <a:gdLst>
                <a:gd name="connsiteX0" fmla="*/ 14261 w 14287"/>
                <a:gd name="connsiteY0" fmla="*/ 5772 h 9620"/>
                <a:gd name="connsiteX1" fmla="*/ 12452 w 14287"/>
                <a:gd name="connsiteY1" fmla="*/ -38 h 9620"/>
                <a:gd name="connsiteX2" fmla="*/ -26 w 14287"/>
                <a:gd name="connsiteY2" fmla="*/ 3867 h 9620"/>
                <a:gd name="connsiteX3" fmla="*/ 1879 w 14287"/>
                <a:gd name="connsiteY3" fmla="*/ 9582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14261" y="5772"/>
                  </a:moveTo>
                  <a:cubicBezTo>
                    <a:pt x="13690" y="3867"/>
                    <a:pt x="13023" y="1962"/>
                    <a:pt x="12452" y="-38"/>
                  </a:cubicBezTo>
                  <a:lnTo>
                    <a:pt x="-26" y="3867"/>
                  </a:lnTo>
                  <a:cubicBezTo>
                    <a:pt x="545" y="5772"/>
                    <a:pt x="1212" y="7677"/>
                    <a:pt x="1879" y="958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63" name="椭圆 462">
            <a:extLst>
              <a:ext uri="{FF2B5EF4-FFF2-40B4-BE49-F238E27FC236}">
                <a16:creationId xmlns:a16="http://schemas.microsoft.com/office/drawing/2014/main" id="{F735CB0C-A69C-8C54-46D5-F9BB50A0804A}"/>
              </a:ext>
            </a:extLst>
          </p:cNvPr>
          <p:cNvSpPr/>
          <p:nvPr/>
        </p:nvSpPr>
        <p:spPr>
          <a:xfrm>
            <a:off x="6756664" y="3149433"/>
            <a:ext cx="1056972" cy="1056972"/>
          </a:xfrm>
          <a:prstGeom prst="ellipse">
            <a:avLst/>
          </a:prstGeom>
          <a:solidFill>
            <a:srgbClr val="3CD6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327885-4118-FF0B-1F07-A976F7F85B9F}"/>
              </a:ext>
            </a:extLst>
          </p:cNvPr>
          <p:cNvSpPr txBox="1"/>
          <p:nvPr/>
        </p:nvSpPr>
        <p:spPr>
          <a:xfrm>
            <a:off x="6767397" y="3447182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72A72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03</a:t>
            </a:r>
            <a:endParaRPr lang="zh-CN" altLang="en-US" sz="2400" dirty="0">
              <a:solidFill>
                <a:srgbClr val="172A72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6C715D13-0115-B7D5-BB1B-AE36AAE437EF}"/>
              </a:ext>
            </a:extLst>
          </p:cNvPr>
          <p:cNvGrpSpPr/>
          <p:nvPr/>
        </p:nvGrpSpPr>
        <p:grpSpPr>
          <a:xfrm>
            <a:off x="6819269" y="3213288"/>
            <a:ext cx="931763" cy="929452"/>
            <a:chOff x="2260643" y="-1373550"/>
            <a:chExt cx="931763" cy="929452"/>
          </a:xfrm>
        </p:grpSpPr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CCA899EC-6859-5459-FF82-62AFF16FD688}"/>
                </a:ext>
              </a:extLst>
            </p:cNvPr>
            <p:cNvSpPr/>
            <p:nvPr/>
          </p:nvSpPr>
          <p:spPr>
            <a:xfrm>
              <a:off x="3002046" y="-1230102"/>
              <a:ext cx="137731" cy="223456"/>
            </a:xfrm>
            <a:custGeom>
              <a:avLst/>
              <a:gdLst>
                <a:gd name="connsiteX0" fmla="*/ 137705 w 137731"/>
                <a:gd name="connsiteY0" fmla="*/ 223418 h 223456"/>
                <a:gd name="connsiteX1" fmla="*/ 1784 w 137731"/>
                <a:gd name="connsiteY1" fmla="*/ -38 h 223456"/>
                <a:gd name="connsiteX2" fmla="*/ -26 w 137731"/>
                <a:gd name="connsiteY2" fmla="*/ 37300 h 223456"/>
                <a:gd name="connsiteX3" fmla="*/ 102653 w 137731"/>
                <a:gd name="connsiteY3" fmla="*/ 204940 h 22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31" h="223456">
                  <a:moveTo>
                    <a:pt x="137705" y="223418"/>
                  </a:moveTo>
                  <a:cubicBezTo>
                    <a:pt x="117198" y="136422"/>
                    <a:pt x="69602" y="58179"/>
                    <a:pt x="1784" y="-38"/>
                  </a:cubicBezTo>
                  <a:lnTo>
                    <a:pt x="-26" y="37300"/>
                  </a:lnTo>
                  <a:cubicBezTo>
                    <a:pt x="47866" y="83563"/>
                    <a:pt x="83203" y="141253"/>
                    <a:pt x="102653" y="20494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334D4EA4-BD5C-4371-E498-FABE2BAB2835}"/>
                </a:ext>
              </a:extLst>
            </p:cNvPr>
            <p:cNvSpPr/>
            <p:nvPr/>
          </p:nvSpPr>
          <p:spPr>
            <a:xfrm>
              <a:off x="2312340" y="-1328496"/>
              <a:ext cx="360330" cy="339947"/>
            </a:xfrm>
            <a:custGeom>
              <a:avLst/>
              <a:gdLst>
                <a:gd name="connsiteX0" fmla="*/ 35788 w 360330"/>
                <a:gd name="connsiteY0" fmla="*/ 312382 h 339947"/>
                <a:gd name="connsiteX1" fmla="*/ 332777 w 360330"/>
                <a:gd name="connsiteY1" fmla="*/ 33585 h 339947"/>
                <a:gd name="connsiteX2" fmla="*/ 360305 w 360330"/>
                <a:gd name="connsiteY2" fmla="*/ -38 h 339947"/>
                <a:gd name="connsiteX3" fmla="*/ -26 w 360330"/>
                <a:gd name="connsiteY3" fmla="*/ 339909 h 3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330" h="339947">
                  <a:moveTo>
                    <a:pt x="35788" y="312382"/>
                  </a:moveTo>
                  <a:cubicBezTo>
                    <a:pt x="75480" y="171600"/>
                    <a:pt x="189771" y="64311"/>
                    <a:pt x="332777" y="33585"/>
                  </a:cubicBezTo>
                  <a:lnTo>
                    <a:pt x="360305" y="-38"/>
                  </a:lnTo>
                  <a:cubicBezTo>
                    <a:pt x="179518" y="23853"/>
                    <a:pt x="34340" y="160818"/>
                    <a:pt x="-26" y="33990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A9E4FCB8-88BB-F38C-00FF-5810FD5DBC3C}"/>
                </a:ext>
              </a:extLst>
            </p:cNvPr>
            <p:cNvSpPr/>
            <p:nvPr/>
          </p:nvSpPr>
          <p:spPr>
            <a:xfrm>
              <a:off x="2888889" y="-816527"/>
              <a:ext cx="252031" cy="298704"/>
            </a:xfrm>
            <a:custGeom>
              <a:avLst/>
              <a:gdLst>
                <a:gd name="connsiteX0" fmla="*/ 216001 w 252031"/>
                <a:gd name="connsiteY0" fmla="*/ 24251 h 298704"/>
                <a:gd name="connsiteX1" fmla="*/ 13309 w 252031"/>
                <a:gd name="connsiteY1" fmla="*/ 261328 h 298704"/>
                <a:gd name="connsiteX2" fmla="*/ -26 w 252031"/>
                <a:gd name="connsiteY2" fmla="*/ 298666 h 298704"/>
                <a:gd name="connsiteX3" fmla="*/ 252005 w 252031"/>
                <a:gd name="connsiteY3" fmla="*/ -38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31" h="298704">
                  <a:moveTo>
                    <a:pt x="216001" y="24251"/>
                  </a:moveTo>
                  <a:cubicBezTo>
                    <a:pt x="183749" y="127702"/>
                    <a:pt x="110483" y="213388"/>
                    <a:pt x="13309" y="261328"/>
                  </a:cubicBezTo>
                  <a:lnTo>
                    <a:pt x="-26" y="298666"/>
                  </a:lnTo>
                  <a:cubicBezTo>
                    <a:pt x="127628" y="246097"/>
                    <a:pt x="221668" y="134636"/>
                    <a:pt x="252005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3A88CDC5-5AD5-9F01-8435-2FA0ED976E84}"/>
                </a:ext>
              </a:extLst>
            </p:cNvPr>
            <p:cNvSpPr/>
            <p:nvPr/>
          </p:nvSpPr>
          <p:spPr>
            <a:xfrm>
              <a:off x="2306721" y="-871296"/>
              <a:ext cx="359854" cy="381000"/>
            </a:xfrm>
            <a:custGeom>
              <a:avLst/>
              <a:gdLst>
                <a:gd name="connsiteX0" fmla="*/ 333349 w 359854"/>
                <a:gd name="connsiteY0" fmla="*/ 346767 h 381000"/>
                <a:gd name="connsiteX1" fmla="*/ 31883 w 359854"/>
                <a:gd name="connsiteY1" fmla="*/ 25584 h 381000"/>
                <a:gd name="connsiteX2" fmla="*/ -26 w 359854"/>
                <a:gd name="connsiteY2" fmla="*/ -38 h 381000"/>
                <a:gd name="connsiteX3" fmla="*/ 359828 w 359854"/>
                <a:gd name="connsiteY3" fmla="*/ 380962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4" h="381000">
                  <a:moveTo>
                    <a:pt x="333349" y="346767"/>
                  </a:moveTo>
                  <a:cubicBezTo>
                    <a:pt x="176964" y="310858"/>
                    <a:pt x="57830" y="183928"/>
                    <a:pt x="31883" y="25584"/>
                  </a:cubicBezTo>
                  <a:lnTo>
                    <a:pt x="-26" y="-38"/>
                  </a:lnTo>
                  <a:cubicBezTo>
                    <a:pt x="17499" y="194843"/>
                    <a:pt x="166260" y="352349"/>
                    <a:pt x="359828" y="38096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AF400762-A749-E134-50A9-0F1584396927}"/>
                </a:ext>
              </a:extLst>
            </p:cNvPr>
            <p:cNvSpPr/>
            <p:nvPr/>
          </p:nvSpPr>
          <p:spPr>
            <a:xfrm>
              <a:off x="2284312" y="-1373550"/>
              <a:ext cx="884425" cy="905559"/>
            </a:xfrm>
            <a:custGeom>
              <a:avLst/>
              <a:gdLst>
                <a:gd name="connsiteX0" fmla="*/ 803432 w 884425"/>
                <a:gd name="connsiteY0" fmla="*/ 718624 h 905559"/>
                <a:gd name="connsiteX1" fmla="*/ 858487 w 884425"/>
                <a:gd name="connsiteY1" fmla="*/ 313907 h 905559"/>
                <a:gd name="connsiteX2" fmla="*/ 878299 w 884425"/>
                <a:gd name="connsiteY2" fmla="*/ 306763 h 905559"/>
                <a:gd name="connsiteX3" fmla="*/ 765332 w 884425"/>
                <a:gd name="connsiteY3" fmla="*/ 131503 h 905559"/>
                <a:gd name="connsiteX4" fmla="*/ 750473 w 884425"/>
                <a:gd name="connsiteY4" fmla="*/ 146743 h 905559"/>
                <a:gd name="connsiteX5" fmla="*/ 505681 w 884425"/>
                <a:gd name="connsiteY5" fmla="*/ 25966 h 905559"/>
                <a:gd name="connsiteX6" fmla="*/ 508824 w 884425"/>
                <a:gd name="connsiteY6" fmla="*/ 4725 h 905559"/>
                <a:gd name="connsiteX7" fmla="*/ 442149 w 884425"/>
                <a:gd name="connsiteY7" fmla="*/ -37 h 905559"/>
                <a:gd name="connsiteX8" fmla="*/ 144683 w 884425"/>
                <a:gd name="connsiteY8" fmla="*/ 107976 h 905559"/>
                <a:gd name="connsiteX9" fmla="*/ 158304 w 884425"/>
                <a:gd name="connsiteY9" fmla="*/ 124359 h 905559"/>
                <a:gd name="connsiteX10" fmla="*/ 30860 w 884425"/>
                <a:gd name="connsiteY10" fmla="*/ 626041 h 905559"/>
                <a:gd name="connsiteX11" fmla="*/ 11810 w 884425"/>
                <a:gd name="connsiteY11" fmla="*/ 633566 h 905559"/>
                <a:gd name="connsiteX12" fmla="*/ 75627 w 884425"/>
                <a:gd name="connsiteY12" fmla="*/ 745485 h 905559"/>
                <a:gd name="connsiteX13" fmla="*/ 91915 w 884425"/>
                <a:gd name="connsiteY13" fmla="*/ 732912 h 905559"/>
                <a:gd name="connsiteX14" fmla="*/ 622457 w 884425"/>
                <a:gd name="connsiteY14" fmla="*/ 867309 h 905559"/>
                <a:gd name="connsiteX15" fmla="*/ 630744 w 884425"/>
                <a:gd name="connsiteY15" fmla="*/ 885883 h 905559"/>
                <a:gd name="connsiteX16" fmla="*/ 820006 w 884425"/>
                <a:gd name="connsiteY16" fmla="*/ 730816 h 905559"/>
                <a:gd name="connsiteX17" fmla="*/ 442149 w 884425"/>
                <a:gd name="connsiteY17" fmla="*/ 897789 h 905559"/>
                <a:gd name="connsiteX18" fmla="*/ 7238 w 884425"/>
                <a:gd name="connsiteY18" fmla="*/ 462878 h 905559"/>
                <a:gd name="connsiteX19" fmla="*/ 442149 w 884425"/>
                <a:gd name="connsiteY19" fmla="*/ 27966 h 905559"/>
                <a:gd name="connsiteX20" fmla="*/ 877061 w 884425"/>
                <a:gd name="connsiteY20" fmla="*/ 462878 h 905559"/>
                <a:gd name="connsiteX21" fmla="*/ 442149 w 884425"/>
                <a:gd name="connsiteY21" fmla="*/ 897789 h 90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4425" h="905559">
                  <a:moveTo>
                    <a:pt x="803432" y="718624"/>
                  </a:moveTo>
                  <a:cubicBezTo>
                    <a:pt x="886547" y="600714"/>
                    <a:pt x="907083" y="449734"/>
                    <a:pt x="858487" y="313907"/>
                  </a:cubicBezTo>
                  <a:lnTo>
                    <a:pt x="878299" y="306763"/>
                  </a:lnTo>
                  <a:cubicBezTo>
                    <a:pt x="854448" y="240517"/>
                    <a:pt x="815815" y="180579"/>
                    <a:pt x="765332" y="131503"/>
                  </a:cubicBezTo>
                  <a:lnTo>
                    <a:pt x="750473" y="146743"/>
                  </a:lnTo>
                  <a:cubicBezTo>
                    <a:pt x="683694" y="81614"/>
                    <a:pt x="597996" y="39330"/>
                    <a:pt x="505681" y="25966"/>
                  </a:cubicBezTo>
                  <a:lnTo>
                    <a:pt x="508824" y="4725"/>
                  </a:lnTo>
                  <a:cubicBezTo>
                    <a:pt x="486741" y="1546"/>
                    <a:pt x="464459" y="-46"/>
                    <a:pt x="442149" y="-37"/>
                  </a:cubicBezTo>
                  <a:cubicBezTo>
                    <a:pt x="333352" y="-276"/>
                    <a:pt x="227978" y="37986"/>
                    <a:pt x="144683" y="107976"/>
                  </a:cubicBezTo>
                  <a:lnTo>
                    <a:pt x="158304" y="124359"/>
                  </a:lnTo>
                  <a:cubicBezTo>
                    <a:pt x="12307" y="246748"/>
                    <a:pt x="-39024" y="448811"/>
                    <a:pt x="30860" y="626041"/>
                  </a:cubicBezTo>
                  <a:lnTo>
                    <a:pt x="11810" y="633566"/>
                  </a:lnTo>
                  <a:cubicBezTo>
                    <a:pt x="27776" y="673657"/>
                    <a:pt x="49255" y="711328"/>
                    <a:pt x="75627" y="745485"/>
                  </a:cubicBezTo>
                  <a:lnTo>
                    <a:pt x="91915" y="732912"/>
                  </a:lnTo>
                  <a:cubicBezTo>
                    <a:pt x="216555" y="894780"/>
                    <a:pt x="435785" y="950310"/>
                    <a:pt x="622457" y="867309"/>
                  </a:cubicBezTo>
                  <a:lnTo>
                    <a:pt x="630744" y="885883"/>
                  </a:lnTo>
                  <a:cubicBezTo>
                    <a:pt x="706544" y="852012"/>
                    <a:pt x="771886" y="798472"/>
                    <a:pt x="820006" y="730816"/>
                  </a:cubicBezTo>
                  <a:close/>
                  <a:moveTo>
                    <a:pt x="442149" y="897789"/>
                  </a:moveTo>
                  <a:cubicBezTo>
                    <a:pt x="201954" y="897789"/>
                    <a:pt x="7238" y="703070"/>
                    <a:pt x="7238" y="462878"/>
                  </a:cubicBezTo>
                  <a:cubicBezTo>
                    <a:pt x="7238" y="222683"/>
                    <a:pt x="201954" y="27966"/>
                    <a:pt x="442149" y="27966"/>
                  </a:cubicBezTo>
                  <a:cubicBezTo>
                    <a:pt x="682341" y="27966"/>
                    <a:pt x="877061" y="222683"/>
                    <a:pt x="877061" y="462878"/>
                  </a:cubicBezTo>
                  <a:cubicBezTo>
                    <a:pt x="877061" y="703070"/>
                    <a:pt x="682341" y="897789"/>
                    <a:pt x="442149" y="89778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9" name="图形 171">
              <a:extLst>
                <a:ext uri="{FF2B5EF4-FFF2-40B4-BE49-F238E27FC236}">
                  <a16:creationId xmlns:a16="http://schemas.microsoft.com/office/drawing/2014/main" id="{231ECBA0-57C3-449B-D9F0-862A32427762}"/>
                </a:ext>
              </a:extLst>
            </p:cNvPr>
            <p:cNvGrpSpPr/>
            <p:nvPr/>
          </p:nvGrpSpPr>
          <p:grpSpPr>
            <a:xfrm>
              <a:off x="2351749" y="-1279537"/>
              <a:ext cx="750120" cy="745237"/>
              <a:chOff x="2351749" y="-1279537"/>
              <a:chExt cx="750120" cy="745237"/>
            </a:xfrm>
            <a:solidFill>
              <a:srgbClr val="3CD6FF"/>
            </a:solidFill>
          </p:grpSpPr>
          <p:sp>
            <p:nvSpPr>
              <p:cNvPr id="378" name="任意多边形: 形状 377">
                <a:extLst>
                  <a:ext uri="{FF2B5EF4-FFF2-40B4-BE49-F238E27FC236}">
                    <a16:creationId xmlns:a16="http://schemas.microsoft.com/office/drawing/2014/main" id="{68AAA8F7-B90A-22F6-5780-F5F70A94253C}"/>
                  </a:ext>
                </a:extLst>
              </p:cNvPr>
              <p:cNvSpPr/>
              <p:nvPr/>
            </p:nvSpPr>
            <p:spPr>
              <a:xfrm>
                <a:off x="2785352" y="-1279537"/>
                <a:ext cx="198596" cy="106394"/>
              </a:xfrm>
              <a:custGeom>
                <a:avLst/>
                <a:gdLst>
                  <a:gd name="connsiteX0" fmla="*/ 189617 w 198596"/>
                  <a:gd name="connsiteY0" fmla="*/ 106356 h 106394"/>
                  <a:gd name="connsiteX1" fmla="*/ -26 w 198596"/>
                  <a:gd name="connsiteY1" fmla="*/ 12725 h 106394"/>
                  <a:gd name="connsiteX2" fmla="*/ 1784 w 198596"/>
                  <a:gd name="connsiteY2" fmla="*/ -38 h 106394"/>
                  <a:gd name="connsiteX3" fmla="*/ 198570 w 198596"/>
                  <a:gd name="connsiteY3" fmla="*/ 97117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96" h="106394">
                    <a:moveTo>
                      <a:pt x="189617" y="106356"/>
                    </a:moveTo>
                    <a:cubicBezTo>
                      <a:pt x="137249" y="56796"/>
                      <a:pt x="71162" y="24167"/>
                      <a:pt x="-26" y="12725"/>
                    </a:cubicBezTo>
                    <a:lnTo>
                      <a:pt x="1784" y="-38"/>
                    </a:lnTo>
                    <a:cubicBezTo>
                      <a:pt x="75656" y="11823"/>
                      <a:pt x="144236" y="45682"/>
                      <a:pt x="198570" y="971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9" name="任意多边形: 形状 378">
                <a:extLst>
                  <a:ext uri="{FF2B5EF4-FFF2-40B4-BE49-F238E27FC236}">
                    <a16:creationId xmlns:a16="http://schemas.microsoft.com/office/drawing/2014/main" id="{2C5CD518-1DA5-0B87-F1F1-E84449F7BBA8}"/>
                  </a:ext>
                </a:extLst>
              </p:cNvPr>
              <p:cNvSpPr/>
              <p:nvPr/>
            </p:nvSpPr>
            <p:spPr>
              <a:xfrm>
                <a:off x="2351749" y="-1192765"/>
                <a:ext cx="137756" cy="415575"/>
              </a:xfrm>
              <a:custGeom>
                <a:avLst/>
                <a:gdLst>
                  <a:gd name="connsiteX0" fmla="*/ 24002 w 137756"/>
                  <a:gd name="connsiteY0" fmla="*/ 415537 h 415575"/>
                  <a:gd name="connsiteX1" fmla="*/ 129443 w 137756"/>
                  <a:gd name="connsiteY1" fmla="*/ -38 h 415575"/>
                  <a:gd name="connsiteX2" fmla="*/ 137730 w 137756"/>
                  <a:gd name="connsiteY2" fmla="*/ 9487 h 415575"/>
                  <a:gd name="connsiteX3" fmla="*/ 35908 w 137756"/>
                  <a:gd name="connsiteY3" fmla="*/ 410775 h 41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56" h="415575">
                    <a:moveTo>
                      <a:pt x="24002" y="415537"/>
                    </a:moveTo>
                    <a:cubicBezTo>
                      <a:pt x="-31257" y="268594"/>
                      <a:pt x="10813" y="102785"/>
                      <a:pt x="129443" y="-38"/>
                    </a:cubicBezTo>
                    <a:lnTo>
                      <a:pt x="137730" y="9487"/>
                    </a:lnTo>
                    <a:cubicBezTo>
                      <a:pt x="23212" y="108795"/>
                      <a:pt x="-17407" y="268881"/>
                      <a:pt x="35908" y="410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0" name="任意多边形: 形状 379">
                <a:extLst>
                  <a:ext uri="{FF2B5EF4-FFF2-40B4-BE49-F238E27FC236}">
                    <a16:creationId xmlns:a16="http://schemas.microsoft.com/office/drawing/2014/main" id="{C038BDBE-EEB0-9CB6-196F-72FBE0A9CDE9}"/>
                  </a:ext>
                </a:extLst>
              </p:cNvPr>
              <p:cNvSpPr/>
              <p:nvPr/>
            </p:nvSpPr>
            <p:spPr>
              <a:xfrm>
                <a:off x="3026429" y="-1030077"/>
                <a:ext cx="75439" cy="331755"/>
              </a:xfrm>
              <a:custGeom>
                <a:avLst/>
                <a:gdLst>
                  <a:gd name="connsiteX0" fmla="*/ -26 w 75439"/>
                  <a:gd name="connsiteY0" fmla="*/ 324383 h 331755"/>
                  <a:gd name="connsiteX1" fmla="*/ 43503 w 75439"/>
                  <a:gd name="connsiteY1" fmla="*/ 4343 h 331755"/>
                  <a:gd name="connsiteX2" fmla="*/ 55600 w 75439"/>
                  <a:gd name="connsiteY2" fmla="*/ -38 h 331755"/>
                  <a:gd name="connsiteX3" fmla="*/ 75412 w 75439"/>
                  <a:gd name="connsiteY3" fmla="*/ 120643 h 331755"/>
                  <a:gd name="connsiteX4" fmla="*/ 10451 w 75439"/>
                  <a:gd name="connsiteY4" fmla="*/ 331718 h 33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9" h="331755">
                    <a:moveTo>
                      <a:pt x="-26" y="324383"/>
                    </a:moveTo>
                    <a:cubicBezTo>
                      <a:pt x="63820" y="230412"/>
                      <a:pt x="79927" y="111952"/>
                      <a:pt x="43503" y="4343"/>
                    </a:cubicBezTo>
                    <a:lnTo>
                      <a:pt x="55600" y="-38"/>
                    </a:lnTo>
                    <a:cubicBezTo>
                      <a:pt x="68744" y="38838"/>
                      <a:pt x="75440" y="79605"/>
                      <a:pt x="75412" y="120643"/>
                    </a:cubicBezTo>
                    <a:cubicBezTo>
                      <a:pt x="75621" y="195955"/>
                      <a:pt x="52971" y="269557"/>
                      <a:pt x="10451" y="331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1" name="任意多边形: 形状 380">
                <a:extLst>
                  <a:ext uri="{FF2B5EF4-FFF2-40B4-BE49-F238E27FC236}">
                    <a16:creationId xmlns:a16="http://schemas.microsoft.com/office/drawing/2014/main" id="{34009BAF-D985-3343-2ABC-C944860CC78A}"/>
                  </a:ext>
                </a:extLst>
              </p:cNvPr>
              <p:cNvSpPr/>
              <p:nvPr/>
            </p:nvSpPr>
            <p:spPr>
              <a:xfrm>
                <a:off x="2433689" y="-683272"/>
                <a:ext cx="440245" cy="148972"/>
              </a:xfrm>
              <a:custGeom>
                <a:avLst/>
                <a:gdLst>
                  <a:gd name="connsiteX0" fmla="*/ 293153 w 440245"/>
                  <a:gd name="connsiteY0" fmla="*/ 148933 h 148972"/>
                  <a:gd name="connsiteX1" fmla="*/ -26 w 440245"/>
                  <a:gd name="connsiteY1" fmla="*/ 7868 h 148972"/>
                  <a:gd name="connsiteX2" fmla="*/ 10166 w 440245"/>
                  <a:gd name="connsiteY2" fmla="*/ -38 h 148972"/>
                  <a:gd name="connsiteX3" fmla="*/ 434981 w 440245"/>
                  <a:gd name="connsiteY3" fmla="*/ 107213 h 148972"/>
                  <a:gd name="connsiteX4" fmla="*/ 440219 w 440245"/>
                  <a:gd name="connsiteY4" fmla="*/ 118929 h 148972"/>
                  <a:gd name="connsiteX5" fmla="*/ 293153 w 440245"/>
                  <a:gd name="connsiteY5" fmla="*/ 148933 h 14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245" h="148972">
                    <a:moveTo>
                      <a:pt x="293153" y="148933"/>
                    </a:moveTo>
                    <a:cubicBezTo>
                      <a:pt x="178982" y="149285"/>
                      <a:pt x="70945" y="97298"/>
                      <a:pt x="-26" y="7868"/>
                    </a:cubicBezTo>
                    <a:lnTo>
                      <a:pt x="10166" y="-38"/>
                    </a:lnTo>
                    <a:cubicBezTo>
                      <a:pt x="111760" y="126835"/>
                      <a:pt x="285338" y="170659"/>
                      <a:pt x="434981" y="107213"/>
                    </a:cubicBezTo>
                    <a:lnTo>
                      <a:pt x="440219" y="118929"/>
                    </a:lnTo>
                    <a:cubicBezTo>
                      <a:pt x="393750" y="138836"/>
                      <a:pt x="343706" y="149047"/>
                      <a:pt x="293153" y="148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B072C9B5-BFF4-849E-D9B8-EDAC9D7BB9C9}"/>
                </a:ext>
              </a:extLst>
            </p:cNvPr>
            <p:cNvSpPr/>
            <p:nvPr/>
          </p:nvSpPr>
          <p:spPr>
            <a:xfrm>
              <a:off x="2801163" y="-1369739"/>
              <a:ext cx="243458" cy="128587"/>
            </a:xfrm>
            <a:custGeom>
              <a:avLst/>
              <a:gdLst>
                <a:gd name="connsiteX0" fmla="*/ 234479 w 243458"/>
                <a:gd name="connsiteY0" fmla="*/ 128549 h 128587"/>
                <a:gd name="connsiteX1" fmla="*/ -26 w 243458"/>
                <a:gd name="connsiteY1" fmla="*/ 12630 h 128587"/>
                <a:gd name="connsiteX2" fmla="*/ 1784 w 243458"/>
                <a:gd name="connsiteY2" fmla="*/ -38 h 128587"/>
                <a:gd name="connsiteX3" fmla="*/ 243433 w 243458"/>
                <a:gd name="connsiteY3" fmla="*/ 119310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58" h="128587">
                  <a:moveTo>
                    <a:pt x="234479" y="128549"/>
                  </a:moveTo>
                  <a:cubicBezTo>
                    <a:pt x="169538" y="67501"/>
                    <a:pt x="87911" y="27149"/>
                    <a:pt x="-26" y="12630"/>
                  </a:cubicBezTo>
                  <a:lnTo>
                    <a:pt x="1784" y="-38"/>
                  </a:lnTo>
                  <a:cubicBezTo>
                    <a:pt x="92407" y="14835"/>
                    <a:pt x="176539" y="56388"/>
                    <a:pt x="243433" y="11931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6CD9B66-E065-11F2-BBE1-1755AE1EE789}"/>
                </a:ext>
              </a:extLst>
            </p:cNvPr>
            <p:cNvSpPr/>
            <p:nvPr/>
          </p:nvSpPr>
          <p:spPr>
            <a:xfrm>
              <a:off x="2260643" y="-1260963"/>
              <a:ext cx="167711" cy="513492"/>
            </a:xfrm>
            <a:custGeom>
              <a:avLst/>
              <a:gdLst>
                <a:gd name="connsiteX0" fmla="*/ 29097 w 167711"/>
                <a:gd name="connsiteY0" fmla="*/ 513455 h 513492"/>
                <a:gd name="connsiteX1" fmla="*/ 159399 w 167711"/>
                <a:gd name="connsiteY1" fmla="*/ -38 h 513492"/>
                <a:gd name="connsiteX2" fmla="*/ 167685 w 167711"/>
                <a:gd name="connsiteY2" fmla="*/ 9487 h 513492"/>
                <a:gd name="connsiteX3" fmla="*/ 40908 w 167711"/>
                <a:gd name="connsiteY3" fmla="*/ 508502 h 5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11" h="513492">
                  <a:moveTo>
                    <a:pt x="29097" y="513455"/>
                  </a:moveTo>
                  <a:cubicBezTo>
                    <a:pt x="-38231" y="331835"/>
                    <a:pt x="13620" y="127504"/>
                    <a:pt x="159399" y="-38"/>
                  </a:cubicBezTo>
                  <a:lnTo>
                    <a:pt x="167685" y="9487"/>
                  </a:lnTo>
                  <a:cubicBezTo>
                    <a:pt x="26040" y="133444"/>
                    <a:pt x="-24397" y="331967"/>
                    <a:pt x="40908" y="50850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115B0D88-1CE5-C367-ECD1-291DC4A426B2}"/>
                </a:ext>
              </a:extLst>
            </p:cNvPr>
            <p:cNvSpPr/>
            <p:nvPr/>
          </p:nvSpPr>
          <p:spPr>
            <a:xfrm>
              <a:off x="3102058" y="-1058462"/>
              <a:ext cx="90348" cy="409575"/>
            </a:xfrm>
            <a:custGeom>
              <a:avLst/>
              <a:gdLst>
                <a:gd name="connsiteX0" fmla="*/ -26 w 90348"/>
                <a:gd name="connsiteY0" fmla="*/ 401917 h 409575"/>
                <a:gd name="connsiteX1" fmla="*/ 54076 w 90348"/>
                <a:gd name="connsiteY1" fmla="*/ 4343 h 409575"/>
                <a:gd name="connsiteX2" fmla="*/ 66077 w 90348"/>
                <a:gd name="connsiteY2" fmla="*/ -38 h 409575"/>
                <a:gd name="connsiteX3" fmla="*/ 10451 w 90348"/>
                <a:gd name="connsiteY3" fmla="*/ 40953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348" h="409575">
                  <a:moveTo>
                    <a:pt x="-26" y="401917"/>
                  </a:moveTo>
                  <a:cubicBezTo>
                    <a:pt x="78812" y="285007"/>
                    <a:pt x="98815" y="138074"/>
                    <a:pt x="54076" y="4343"/>
                  </a:cubicBezTo>
                  <a:lnTo>
                    <a:pt x="66077" y="-38"/>
                  </a:lnTo>
                  <a:cubicBezTo>
                    <a:pt x="112293" y="137703"/>
                    <a:pt x="91728" y="289112"/>
                    <a:pt x="10451" y="409537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19C7B972-99AA-D7A5-DD24-F6469914E63A}"/>
                </a:ext>
              </a:extLst>
            </p:cNvPr>
            <p:cNvSpPr/>
            <p:nvPr/>
          </p:nvSpPr>
          <p:spPr>
            <a:xfrm>
              <a:off x="2363299" y="-625932"/>
              <a:ext cx="544353" cy="181834"/>
            </a:xfrm>
            <a:custGeom>
              <a:avLst/>
              <a:gdLst>
                <a:gd name="connsiteX0" fmla="*/ 363162 w 544353"/>
                <a:gd name="connsiteY0" fmla="*/ 181794 h 181834"/>
                <a:gd name="connsiteX1" fmla="*/ -26 w 544353"/>
                <a:gd name="connsiteY1" fmla="*/ 7772 h 181834"/>
                <a:gd name="connsiteX2" fmla="*/ 10166 w 544353"/>
                <a:gd name="connsiteY2" fmla="*/ -38 h 181834"/>
                <a:gd name="connsiteX3" fmla="*/ 539089 w 544353"/>
                <a:gd name="connsiteY3" fmla="*/ 133312 h 181834"/>
                <a:gd name="connsiteX4" fmla="*/ 544328 w 544353"/>
                <a:gd name="connsiteY4" fmla="*/ 145028 h 181834"/>
                <a:gd name="connsiteX5" fmla="*/ 363162 w 544353"/>
                <a:gd name="connsiteY5" fmla="*/ 181794 h 1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353" h="181834">
                  <a:moveTo>
                    <a:pt x="363162" y="181794"/>
                  </a:moveTo>
                  <a:cubicBezTo>
                    <a:pt x="221897" y="182204"/>
                    <a:pt x="88167" y="118129"/>
                    <a:pt x="-26" y="7772"/>
                  </a:cubicBezTo>
                  <a:lnTo>
                    <a:pt x="10166" y="-38"/>
                  </a:lnTo>
                  <a:cubicBezTo>
                    <a:pt x="137064" y="157305"/>
                    <a:pt x="352764" y="211684"/>
                    <a:pt x="539089" y="133312"/>
                  </a:cubicBezTo>
                  <a:lnTo>
                    <a:pt x="544328" y="145028"/>
                  </a:lnTo>
                  <a:cubicBezTo>
                    <a:pt x="487031" y="169354"/>
                    <a:pt x="425410" y="181861"/>
                    <a:pt x="363162" y="18179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A707AAF4-476F-547E-9BFA-6A1C7E5EF0B9}"/>
                </a:ext>
              </a:extLst>
            </p:cNvPr>
            <p:cNvSpPr/>
            <p:nvPr/>
          </p:nvSpPr>
          <p:spPr>
            <a:xfrm>
              <a:off x="2817165" y="-1244009"/>
              <a:ext cx="9715" cy="14096"/>
            </a:xfrm>
            <a:custGeom>
              <a:avLst/>
              <a:gdLst>
                <a:gd name="connsiteX0" fmla="*/ -26 w 9715"/>
                <a:gd name="connsiteY0" fmla="*/ 12344 h 14096"/>
                <a:gd name="connsiteX1" fmla="*/ 5784 w 9715"/>
                <a:gd name="connsiteY1" fmla="*/ 14059 h 14096"/>
                <a:gd name="connsiteX2" fmla="*/ 9689 w 9715"/>
                <a:gd name="connsiteY2" fmla="*/ 1676 h 14096"/>
                <a:gd name="connsiteX3" fmla="*/ 3879 w 9715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" h="14096">
                  <a:moveTo>
                    <a:pt x="-26" y="12344"/>
                  </a:moveTo>
                  <a:lnTo>
                    <a:pt x="5784" y="14059"/>
                  </a:lnTo>
                  <a:lnTo>
                    <a:pt x="9689" y="1676"/>
                  </a:lnTo>
                  <a:cubicBezTo>
                    <a:pt x="7784" y="1010"/>
                    <a:pt x="5879" y="533"/>
                    <a:pt x="3879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3F28B808-48DB-08EB-63BC-C700582F0F5D}"/>
                </a:ext>
              </a:extLst>
            </p:cNvPr>
            <p:cNvSpPr/>
            <p:nvPr/>
          </p:nvSpPr>
          <p:spPr>
            <a:xfrm>
              <a:off x="2784018" y="-1252105"/>
              <a:ext cx="8477" cy="13811"/>
            </a:xfrm>
            <a:custGeom>
              <a:avLst/>
              <a:gdLst>
                <a:gd name="connsiteX0" fmla="*/ -26 w 8477"/>
                <a:gd name="connsiteY0" fmla="*/ 12630 h 13811"/>
                <a:gd name="connsiteX1" fmla="*/ 5975 w 8477"/>
                <a:gd name="connsiteY1" fmla="*/ 13773 h 13811"/>
                <a:gd name="connsiteX2" fmla="*/ 8451 w 8477"/>
                <a:gd name="connsiteY2" fmla="*/ 1105 h 13811"/>
                <a:gd name="connsiteX3" fmla="*/ 2450 w 8477"/>
                <a:gd name="connsiteY3" fmla="*/ -38 h 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" h="13811">
                  <a:moveTo>
                    <a:pt x="-26" y="12630"/>
                  </a:moveTo>
                  <a:lnTo>
                    <a:pt x="5975" y="13773"/>
                  </a:lnTo>
                  <a:lnTo>
                    <a:pt x="8451" y="1105"/>
                  </a:lnTo>
                  <a:cubicBezTo>
                    <a:pt x="6482" y="660"/>
                    <a:pt x="4482" y="279"/>
                    <a:pt x="245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BDFCB5BB-31FF-DE25-B7B3-7DA0FB6EA3AE}"/>
                </a:ext>
              </a:extLst>
            </p:cNvPr>
            <p:cNvSpPr/>
            <p:nvPr/>
          </p:nvSpPr>
          <p:spPr>
            <a:xfrm>
              <a:off x="2940419" y="-1175048"/>
              <a:ext cx="13144" cy="13525"/>
            </a:xfrm>
            <a:custGeom>
              <a:avLst/>
              <a:gdLst>
                <a:gd name="connsiteX0" fmla="*/ -26 w 13144"/>
                <a:gd name="connsiteY0" fmla="*/ 9391 h 13525"/>
                <a:gd name="connsiteX1" fmla="*/ 4451 w 13144"/>
                <a:gd name="connsiteY1" fmla="*/ 13487 h 13525"/>
                <a:gd name="connsiteX2" fmla="*/ 13118 w 13144"/>
                <a:gd name="connsiteY2" fmla="*/ 3962 h 13525"/>
                <a:gd name="connsiteX3" fmla="*/ 8546 w 1314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-26" y="9391"/>
                  </a:moveTo>
                  <a:lnTo>
                    <a:pt x="4451" y="13487"/>
                  </a:lnTo>
                  <a:lnTo>
                    <a:pt x="13118" y="3962"/>
                  </a:lnTo>
                  <a:lnTo>
                    <a:pt x="854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ED93C0DC-B3C9-7F01-F023-9D56E6360238}"/>
                </a:ext>
              </a:extLst>
            </p:cNvPr>
            <p:cNvSpPr/>
            <p:nvPr/>
          </p:nvSpPr>
          <p:spPr>
            <a:xfrm>
              <a:off x="2881935" y="-1217053"/>
              <a:ext cx="11715" cy="14573"/>
            </a:xfrm>
            <a:custGeom>
              <a:avLst/>
              <a:gdLst>
                <a:gd name="connsiteX0" fmla="*/ -26 w 11715"/>
                <a:gd name="connsiteY0" fmla="*/ 11677 h 14573"/>
                <a:gd name="connsiteX1" fmla="*/ 5308 w 11715"/>
                <a:gd name="connsiteY1" fmla="*/ 14535 h 14573"/>
                <a:gd name="connsiteX2" fmla="*/ 11690 w 11715"/>
                <a:gd name="connsiteY2" fmla="*/ 2819 h 14573"/>
                <a:gd name="connsiteX3" fmla="*/ 6356 w 11715"/>
                <a:gd name="connsiteY3" fmla="*/ -38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573">
                  <a:moveTo>
                    <a:pt x="-26" y="11677"/>
                  </a:moveTo>
                  <a:lnTo>
                    <a:pt x="5308" y="14535"/>
                  </a:lnTo>
                  <a:lnTo>
                    <a:pt x="11690" y="2819"/>
                  </a:lnTo>
                  <a:lnTo>
                    <a:pt x="635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683A4643-2DA8-D84C-DC28-5C0853BB91A9}"/>
                </a:ext>
              </a:extLst>
            </p:cNvPr>
            <p:cNvSpPr/>
            <p:nvPr/>
          </p:nvSpPr>
          <p:spPr>
            <a:xfrm>
              <a:off x="2851170" y="-1231722"/>
              <a:ext cx="10858" cy="14192"/>
            </a:xfrm>
            <a:custGeom>
              <a:avLst/>
              <a:gdLst>
                <a:gd name="connsiteX0" fmla="*/ -26 w 10858"/>
                <a:gd name="connsiteY0" fmla="*/ 11868 h 14192"/>
                <a:gd name="connsiteX1" fmla="*/ 5594 w 10858"/>
                <a:gd name="connsiteY1" fmla="*/ 14154 h 14192"/>
                <a:gd name="connsiteX2" fmla="*/ 10832 w 10858"/>
                <a:gd name="connsiteY2" fmla="*/ 2248 h 14192"/>
                <a:gd name="connsiteX3" fmla="*/ 5213 w 10858"/>
                <a:gd name="connsiteY3" fmla="*/ -38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4192">
                  <a:moveTo>
                    <a:pt x="-26" y="11868"/>
                  </a:moveTo>
                  <a:lnTo>
                    <a:pt x="5594" y="14154"/>
                  </a:lnTo>
                  <a:lnTo>
                    <a:pt x="10832" y="2248"/>
                  </a:lnTo>
                  <a:lnTo>
                    <a:pt x="5213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834A4EFA-A5D4-FCF2-A534-BAA8987F5C97}"/>
                </a:ext>
              </a:extLst>
            </p:cNvPr>
            <p:cNvSpPr/>
            <p:nvPr/>
          </p:nvSpPr>
          <p:spPr>
            <a:xfrm>
              <a:off x="2913368" y="-1196860"/>
              <a:ext cx="12477" cy="14096"/>
            </a:xfrm>
            <a:custGeom>
              <a:avLst/>
              <a:gdLst>
                <a:gd name="connsiteX0" fmla="*/ -26 w 12477"/>
                <a:gd name="connsiteY0" fmla="*/ 10535 h 14096"/>
                <a:gd name="connsiteX1" fmla="*/ 4927 w 12477"/>
                <a:gd name="connsiteY1" fmla="*/ 14059 h 14096"/>
                <a:gd name="connsiteX2" fmla="*/ 12452 w 12477"/>
                <a:gd name="connsiteY2" fmla="*/ 3486 h 14096"/>
                <a:gd name="connsiteX3" fmla="*/ 7594 w 12477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6">
                  <a:moveTo>
                    <a:pt x="-26" y="10535"/>
                  </a:moveTo>
                  <a:lnTo>
                    <a:pt x="4927" y="14059"/>
                  </a:lnTo>
                  <a:lnTo>
                    <a:pt x="12452" y="3486"/>
                  </a:lnTo>
                  <a:lnTo>
                    <a:pt x="7594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C13ECB33-F68C-31C4-ECE6-A3A2D5668834}"/>
                </a:ext>
              </a:extLst>
            </p:cNvPr>
            <p:cNvSpPr/>
            <p:nvPr/>
          </p:nvSpPr>
          <p:spPr>
            <a:xfrm>
              <a:off x="2748014" y="-1256963"/>
              <a:ext cx="7334" cy="13525"/>
            </a:xfrm>
            <a:custGeom>
              <a:avLst/>
              <a:gdLst>
                <a:gd name="connsiteX0" fmla="*/ -26 w 7334"/>
                <a:gd name="connsiteY0" fmla="*/ 12916 h 13525"/>
                <a:gd name="connsiteX1" fmla="*/ 6070 w 7334"/>
                <a:gd name="connsiteY1" fmla="*/ 13487 h 13525"/>
                <a:gd name="connsiteX2" fmla="*/ 7308 w 7334"/>
                <a:gd name="connsiteY2" fmla="*/ 533 h 13525"/>
                <a:gd name="connsiteX3" fmla="*/ 1212 w 733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4" h="13525">
                  <a:moveTo>
                    <a:pt x="-26" y="12916"/>
                  </a:moveTo>
                  <a:lnTo>
                    <a:pt x="6070" y="13487"/>
                  </a:lnTo>
                  <a:lnTo>
                    <a:pt x="7308" y="533"/>
                  </a:lnTo>
                  <a:lnTo>
                    <a:pt x="1212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77877130-CB3B-269F-487D-A7B58832AAB3}"/>
                </a:ext>
              </a:extLst>
            </p:cNvPr>
            <p:cNvSpPr/>
            <p:nvPr/>
          </p:nvSpPr>
          <p:spPr>
            <a:xfrm>
              <a:off x="2573421" y="-1226007"/>
              <a:ext cx="11048" cy="14382"/>
            </a:xfrm>
            <a:custGeom>
              <a:avLst/>
              <a:gdLst>
                <a:gd name="connsiteX0" fmla="*/ 5498 w 11048"/>
                <a:gd name="connsiteY0" fmla="*/ 14345 h 14382"/>
                <a:gd name="connsiteX1" fmla="*/ 11023 w 11048"/>
                <a:gd name="connsiteY1" fmla="*/ 11773 h 14382"/>
                <a:gd name="connsiteX2" fmla="*/ 5689 w 11048"/>
                <a:gd name="connsiteY2" fmla="*/ -38 h 14382"/>
                <a:gd name="connsiteX3" fmla="*/ -26 w 11048"/>
                <a:gd name="connsiteY3" fmla="*/ 2248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8" h="14382">
                  <a:moveTo>
                    <a:pt x="5498" y="14345"/>
                  </a:moveTo>
                  <a:lnTo>
                    <a:pt x="11023" y="11773"/>
                  </a:lnTo>
                  <a:lnTo>
                    <a:pt x="5689" y="-38"/>
                  </a:lnTo>
                  <a:lnTo>
                    <a:pt x="-26" y="224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76246DCA-F8C4-1821-0781-385A8C8E39ED}"/>
                </a:ext>
              </a:extLst>
            </p:cNvPr>
            <p:cNvSpPr/>
            <p:nvPr/>
          </p:nvSpPr>
          <p:spPr>
            <a:xfrm>
              <a:off x="2605806" y="-1239151"/>
              <a:ext cx="10286" cy="14287"/>
            </a:xfrm>
            <a:custGeom>
              <a:avLst/>
              <a:gdLst>
                <a:gd name="connsiteX0" fmla="*/ 4546 w 10286"/>
                <a:gd name="connsiteY0" fmla="*/ 14249 h 14287"/>
                <a:gd name="connsiteX1" fmla="*/ 10261 w 10286"/>
                <a:gd name="connsiteY1" fmla="*/ 12249 h 14287"/>
                <a:gd name="connsiteX2" fmla="*/ 5689 w 10286"/>
                <a:gd name="connsiteY2" fmla="*/ -38 h 14287"/>
                <a:gd name="connsiteX3" fmla="*/ -26 w 10286"/>
                <a:gd name="connsiteY3" fmla="*/ 1962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6" h="14287">
                  <a:moveTo>
                    <a:pt x="4546" y="14249"/>
                  </a:moveTo>
                  <a:lnTo>
                    <a:pt x="10261" y="12249"/>
                  </a:lnTo>
                  <a:lnTo>
                    <a:pt x="5689" y="-38"/>
                  </a:lnTo>
                  <a:lnTo>
                    <a:pt x="-26" y="196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E9FC826B-6D30-F20B-EAE0-318BDAD7CC0D}"/>
                </a:ext>
              </a:extLst>
            </p:cNvPr>
            <p:cNvSpPr/>
            <p:nvPr/>
          </p:nvSpPr>
          <p:spPr>
            <a:xfrm>
              <a:off x="2539607" y="-1207719"/>
              <a:ext cx="11715" cy="14287"/>
            </a:xfrm>
            <a:custGeom>
              <a:avLst/>
              <a:gdLst>
                <a:gd name="connsiteX0" fmla="*/ 6546 w 11715"/>
                <a:gd name="connsiteY0" fmla="*/ 14249 h 14287"/>
                <a:gd name="connsiteX1" fmla="*/ 11690 w 11715"/>
                <a:gd name="connsiteY1" fmla="*/ 11201 h 14287"/>
                <a:gd name="connsiteX2" fmla="*/ 5213 w 11715"/>
                <a:gd name="connsiteY2" fmla="*/ -38 h 14287"/>
                <a:gd name="connsiteX3" fmla="*/ -26 w 11715"/>
                <a:gd name="connsiteY3" fmla="*/ 3105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6546" y="14249"/>
                  </a:moveTo>
                  <a:lnTo>
                    <a:pt x="11690" y="11201"/>
                  </a:lnTo>
                  <a:lnTo>
                    <a:pt x="5213" y="-38"/>
                  </a:lnTo>
                  <a:lnTo>
                    <a:pt x="-26" y="310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746E41A3-4847-A7B5-3789-F6DDC9ACCFE6}"/>
                </a:ext>
              </a:extLst>
            </p:cNvPr>
            <p:cNvSpPr/>
            <p:nvPr/>
          </p:nvSpPr>
          <p:spPr>
            <a:xfrm>
              <a:off x="2641905" y="-1249343"/>
              <a:ext cx="8667" cy="14192"/>
            </a:xfrm>
            <a:custGeom>
              <a:avLst/>
              <a:gdLst>
                <a:gd name="connsiteX0" fmla="*/ 2736 w 8667"/>
                <a:gd name="connsiteY0" fmla="*/ 14154 h 14192"/>
                <a:gd name="connsiteX1" fmla="*/ 8642 w 8667"/>
                <a:gd name="connsiteY1" fmla="*/ 12630 h 14192"/>
                <a:gd name="connsiteX2" fmla="*/ 5784 w 8667"/>
                <a:gd name="connsiteY2" fmla="*/ -38 h 14192"/>
                <a:gd name="connsiteX3" fmla="*/ -26 w 8667"/>
                <a:gd name="connsiteY3" fmla="*/ 1390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" h="14192">
                  <a:moveTo>
                    <a:pt x="2736" y="14154"/>
                  </a:moveTo>
                  <a:lnTo>
                    <a:pt x="8642" y="12630"/>
                  </a:lnTo>
                  <a:lnTo>
                    <a:pt x="5784" y="-38"/>
                  </a:lnTo>
                  <a:lnTo>
                    <a:pt x="-26" y="139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E3579050-AA9C-C7AF-F6E1-CE05303A1E6B}"/>
                </a:ext>
              </a:extLst>
            </p:cNvPr>
            <p:cNvSpPr/>
            <p:nvPr/>
          </p:nvSpPr>
          <p:spPr>
            <a:xfrm>
              <a:off x="2714010" y="-1257820"/>
              <a:ext cx="6095" cy="13144"/>
            </a:xfrm>
            <a:custGeom>
              <a:avLst/>
              <a:gdLst>
                <a:gd name="connsiteX0" fmla="*/ -26 w 6095"/>
                <a:gd name="connsiteY0" fmla="*/ 13106 h 13144"/>
                <a:gd name="connsiteX1" fmla="*/ 6070 w 6095"/>
                <a:gd name="connsiteY1" fmla="*/ 13106 h 13144"/>
                <a:gd name="connsiteX2" fmla="*/ 6070 w 6095"/>
                <a:gd name="connsiteY2" fmla="*/ -38 h 13144"/>
                <a:gd name="connsiteX3" fmla="*/ -26 w 6095"/>
                <a:gd name="connsiteY3" fmla="*/ -38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144">
                  <a:moveTo>
                    <a:pt x="-26" y="13106"/>
                  </a:moveTo>
                  <a:lnTo>
                    <a:pt x="6070" y="13106"/>
                  </a:lnTo>
                  <a:lnTo>
                    <a:pt x="6070" y="-38"/>
                  </a:lnTo>
                  <a:lnTo>
                    <a:pt x="-2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AA653B56-05BA-D020-D807-A979C74121DC}"/>
                </a:ext>
              </a:extLst>
            </p:cNvPr>
            <p:cNvSpPr/>
            <p:nvPr/>
          </p:nvSpPr>
          <p:spPr>
            <a:xfrm>
              <a:off x="2510556" y="-1187811"/>
              <a:ext cx="12668" cy="14096"/>
            </a:xfrm>
            <a:custGeom>
              <a:avLst/>
              <a:gdLst>
                <a:gd name="connsiteX0" fmla="*/ 7784 w 12668"/>
                <a:gd name="connsiteY0" fmla="*/ 14059 h 14096"/>
                <a:gd name="connsiteX1" fmla="*/ 12642 w 12668"/>
                <a:gd name="connsiteY1" fmla="*/ 10344 h 14096"/>
                <a:gd name="connsiteX2" fmla="*/ 4832 w 12668"/>
                <a:gd name="connsiteY2" fmla="*/ -38 h 14096"/>
                <a:gd name="connsiteX3" fmla="*/ -26 w 12668"/>
                <a:gd name="connsiteY3" fmla="*/ 3581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14096">
                  <a:moveTo>
                    <a:pt x="7784" y="14059"/>
                  </a:moveTo>
                  <a:cubicBezTo>
                    <a:pt x="9308" y="12725"/>
                    <a:pt x="11023" y="11582"/>
                    <a:pt x="12642" y="10344"/>
                  </a:cubicBezTo>
                  <a:lnTo>
                    <a:pt x="4832" y="-38"/>
                  </a:lnTo>
                  <a:lnTo>
                    <a:pt x="-26" y="358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F74FB6E-85A6-0F99-2688-D767ADEE75E8}"/>
                </a:ext>
              </a:extLst>
            </p:cNvPr>
            <p:cNvSpPr/>
            <p:nvPr/>
          </p:nvSpPr>
          <p:spPr>
            <a:xfrm>
              <a:off x="2676671" y="-1255344"/>
              <a:ext cx="7524" cy="13715"/>
            </a:xfrm>
            <a:custGeom>
              <a:avLst/>
              <a:gdLst>
                <a:gd name="connsiteX0" fmla="*/ 1498 w 7524"/>
                <a:gd name="connsiteY0" fmla="*/ 13678 h 13715"/>
                <a:gd name="connsiteX1" fmla="*/ 7499 w 7524"/>
                <a:gd name="connsiteY1" fmla="*/ 12820 h 13715"/>
                <a:gd name="connsiteX2" fmla="*/ 5975 w 7524"/>
                <a:gd name="connsiteY2" fmla="*/ -38 h 13715"/>
                <a:gd name="connsiteX3" fmla="*/ -26 w 7524"/>
                <a:gd name="connsiteY3" fmla="*/ 819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5">
                  <a:moveTo>
                    <a:pt x="1498" y="13678"/>
                  </a:moveTo>
                  <a:lnTo>
                    <a:pt x="7499" y="12820"/>
                  </a:lnTo>
                  <a:lnTo>
                    <a:pt x="5975" y="-38"/>
                  </a:lnTo>
                  <a:lnTo>
                    <a:pt x="-26" y="81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DDC4185C-891B-C09C-7622-CDB79E9CF563}"/>
                </a:ext>
              </a:extLst>
            </p:cNvPr>
            <p:cNvSpPr/>
            <p:nvPr/>
          </p:nvSpPr>
          <p:spPr>
            <a:xfrm>
              <a:off x="3028049" y="-771760"/>
              <a:ext cx="14477" cy="10858"/>
            </a:xfrm>
            <a:custGeom>
              <a:avLst/>
              <a:gdLst>
                <a:gd name="connsiteX0" fmla="*/ 2546 w 14477"/>
                <a:gd name="connsiteY0" fmla="*/ -38 h 10858"/>
                <a:gd name="connsiteX1" fmla="*/ -26 w 14477"/>
                <a:gd name="connsiteY1" fmla="*/ 5486 h 10858"/>
                <a:gd name="connsiteX2" fmla="*/ 11785 w 14477"/>
                <a:gd name="connsiteY2" fmla="*/ 10820 h 10858"/>
                <a:gd name="connsiteX3" fmla="*/ 14452 w 14477"/>
                <a:gd name="connsiteY3" fmla="*/ 5391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7" h="10858">
                  <a:moveTo>
                    <a:pt x="2546" y="-38"/>
                  </a:moveTo>
                  <a:cubicBezTo>
                    <a:pt x="1784" y="1867"/>
                    <a:pt x="831" y="3676"/>
                    <a:pt x="-26" y="5486"/>
                  </a:cubicBezTo>
                  <a:lnTo>
                    <a:pt x="11785" y="10820"/>
                  </a:lnTo>
                  <a:lnTo>
                    <a:pt x="14452" y="539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D48C481C-A7E6-4D2A-AA54-B8F0D9173429}"/>
                </a:ext>
              </a:extLst>
            </p:cNvPr>
            <p:cNvSpPr/>
            <p:nvPr/>
          </p:nvSpPr>
          <p:spPr>
            <a:xfrm>
              <a:off x="3040717" y="-803383"/>
              <a:ext cx="14382" cy="9906"/>
            </a:xfrm>
            <a:custGeom>
              <a:avLst/>
              <a:gdLst>
                <a:gd name="connsiteX0" fmla="*/ 2069 w 14382"/>
                <a:gd name="connsiteY0" fmla="*/ -38 h 9906"/>
                <a:gd name="connsiteX1" fmla="*/ -26 w 14382"/>
                <a:gd name="connsiteY1" fmla="*/ 5677 h 9906"/>
                <a:gd name="connsiteX2" fmla="*/ 12356 w 14382"/>
                <a:gd name="connsiteY2" fmla="*/ 9868 h 9906"/>
                <a:gd name="connsiteX3" fmla="*/ 14357 w 14382"/>
                <a:gd name="connsiteY3" fmla="*/ 4153 h 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9906">
                  <a:moveTo>
                    <a:pt x="2069" y="-38"/>
                  </a:moveTo>
                  <a:cubicBezTo>
                    <a:pt x="1403" y="1867"/>
                    <a:pt x="736" y="3772"/>
                    <a:pt x="-26" y="5677"/>
                  </a:cubicBezTo>
                  <a:lnTo>
                    <a:pt x="12356" y="9868"/>
                  </a:lnTo>
                  <a:lnTo>
                    <a:pt x="14357" y="415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9B2ED521-349C-1F69-1DED-8A1F9E9FEBA5}"/>
                </a:ext>
              </a:extLst>
            </p:cNvPr>
            <p:cNvSpPr/>
            <p:nvPr/>
          </p:nvSpPr>
          <p:spPr>
            <a:xfrm>
              <a:off x="3009951" y="-739279"/>
              <a:ext cx="14382" cy="11810"/>
            </a:xfrm>
            <a:custGeom>
              <a:avLst/>
              <a:gdLst>
                <a:gd name="connsiteX0" fmla="*/ 3212 w 14382"/>
                <a:gd name="connsiteY0" fmla="*/ -38 h 11810"/>
                <a:gd name="connsiteX1" fmla="*/ -26 w 14382"/>
                <a:gd name="connsiteY1" fmla="*/ 5201 h 11810"/>
                <a:gd name="connsiteX2" fmla="*/ 11213 w 14382"/>
                <a:gd name="connsiteY2" fmla="*/ 11773 h 11810"/>
                <a:gd name="connsiteX3" fmla="*/ 14357 w 14382"/>
                <a:gd name="connsiteY3" fmla="*/ 6629 h 1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810">
                  <a:moveTo>
                    <a:pt x="3212" y="-38"/>
                  </a:moveTo>
                  <a:cubicBezTo>
                    <a:pt x="2165" y="1772"/>
                    <a:pt x="1117" y="3486"/>
                    <a:pt x="-26" y="5201"/>
                  </a:cubicBezTo>
                  <a:lnTo>
                    <a:pt x="11213" y="11773"/>
                  </a:lnTo>
                  <a:lnTo>
                    <a:pt x="14357" y="662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15CAD917-9863-CE68-179F-588542036908}"/>
                </a:ext>
              </a:extLst>
            </p:cNvPr>
            <p:cNvSpPr/>
            <p:nvPr/>
          </p:nvSpPr>
          <p:spPr>
            <a:xfrm>
              <a:off x="2990520" y="-710895"/>
              <a:ext cx="14096" cy="12573"/>
            </a:xfrm>
            <a:custGeom>
              <a:avLst/>
              <a:gdLst>
                <a:gd name="connsiteX0" fmla="*/ 3593 w 14096"/>
                <a:gd name="connsiteY0" fmla="*/ -38 h 12573"/>
                <a:gd name="connsiteX1" fmla="*/ -26 w 14096"/>
                <a:gd name="connsiteY1" fmla="*/ 4724 h 12573"/>
                <a:gd name="connsiteX2" fmla="*/ 10451 w 14096"/>
                <a:gd name="connsiteY2" fmla="*/ 12535 h 12573"/>
                <a:gd name="connsiteX3" fmla="*/ 14071 w 14096"/>
                <a:gd name="connsiteY3" fmla="*/ 7677 h 1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573">
                  <a:moveTo>
                    <a:pt x="3593" y="-38"/>
                  </a:moveTo>
                  <a:cubicBezTo>
                    <a:pt x="2450" y="1581"/>
                    <a:pt x="1212" y="3200"/>
                    <a:pt x="-26" y="4724"/>
                  </a:cubicBezTo>
                  <a:lnTo>
                    <a:pt x="10451" y="12535"/>
                  </a:lnTo>
                  <a:lnTo>
                    <a:pt x="14071" y="767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95A2B398-CC9A-535B-9E5C-E68CF031A544}"/>
                </a:ext>
              </a:extLst>
            </p:cNvPr>
            <p:cNvSpPr/>
            <p:nvPr/>
          </p:nvSpPr>
          <p:spPr>
            <a:xfrm>
              <a:off x="2966708" y="-682891"/>
              <a:ext cx="13620" cy="13239"/>
            </a:xfrm>
            <a:custGeom>
              <a:avLst/>
              <a:gdLst>
                <a:gd name="connsiteX0" fmla="*/ 13595 w 13620"/>
                <a:gd name="connsiteY0" fmla="*/ 8725 h 13239"/>
                <a:gd name="connsiteX1" fmla="*/ 4070 w 13620"/>
                <a:gd name="connsiteY1" fmla="*/ -38 h 13239"/>
                <a:gd name="connsiteX2" fmla="*/ -26 w 13620"/>
                <a:gd name="connsiteY2" fmla="*/ 4343 h 13239"/>
                <a:gd name="connsiteX3" fmla="*/ 9499 w 13620"/>
                <a:gd name="connsiteY3" fmla="*/ 13201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13239">
                  <a:moveTo>
                    <a:pt x="13595" y="8725"/>
                  </a:moveTo>
                  <a:lnTo>
                    <a:pt x="4070" y="-38"/>
                  </a:lnTo>
                  <a:cubicBezTo>
                    <a:pt x="2736" y="1391"/>
                    <a:pt x="1403" y="2914"/>
                    <a:pt x="-26" y="4343"/>
                  </a:cubicBezTo>
                  <a:lnTo>
                    <a:pt x="9499" y="13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1593F0BB-2935-0D56-67A6-324C93D10918}"/>
                </a:ext>
              </a:extLst>
            </p:cNvPr>
            <p:cNvSpPr/>
            <p:nvPr/>
          </p:nvSpPr>
          <p:spPr>
            <a:xfrm>
              <a:off x="3051195" y="-838435"/>
              <a:ext cx="14001" cy="8763"/>
            </a:xfrm>
            <a:custGeom>
              <a:avLst/>
              <a:gdLst>
                <a:gd name="connsiteX0" fmla="*/ 1212 w 14001"/>
                <a:gd name="connsiteY0" fmla="*/ -38 h 8763"/>
                <a:gd name="connsiteX1" fmla="*/ -26 w 14001"/>
                <a:gd name="connsiteY1" fmla="*/ 5963 h 8763"/>
                <a:gd name="connsiteX2" fmla="*/ 12642 w 14001"/>
                <a:gd name="connsiteY2" fmla="*/ 8725 h 8763"/>
                <a:gd name="connsiteX3" fmla="*/ 13976 w 14001"/>
                <a:gd name="connsiteY3" fmla="*/ 2819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763">
                  <a:moveTo>
                    <a:pt x="1212" y="-38"/>
                  </a:moveTo>
                  <a:cubicBezTo>
                    <a:pt x="1212" y="1962"/>
                    <a:pt x="450" y="3962"/>
                    <a:pt x="-26" y="5963"/>
                  </a:cubicBezTo>
                  <a:lnTo>
                    <a:pt x="12642" y="8725"/>
                  </a:lnTo>
                  <a:cubicBezTo>
                    <a:pt x="13118" y="6820"/>
                    <a:pt x="13499" y="4820"/>
                    <a:pt x="13976" y="281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17DE1B7B-E1EA-58CF-32D0-9838B80C02B5}"/>
                </a:ext>
              </a:extLst>
            </p:cNvPr>
            <p:cNvSpPr/>
            <p:nvPr/>
          </p:nvSpPr>
          <p:spPr>
            <a:xfrm>
              <a:off x="3044527" y="-1016266"/>
              <a:ext cx="14287" cy="9620"/>
            </a:xfrm>
            <a:custGeom>
              <a:avLst/>
              <a:gdLst>
                <a:gd name="connsiteX0" fmla="*/ -26 w 14287"/>
                <a:gd name="connsiteY0" fmla="*/ 3867 h 9620"/>
                <a:gd name="connsiteX1" fmla="*/ 1879 w 14287"/>
                <a:gd name="connsiteY1" fmla="*/ 9582 h 9620"/>
                <a:gd name="connsiteX2" fmla="*/ 14261 w 14287"/>
                <a:gd name="connsiteY2" fmla="*/ 5772 h 9620"/>
                <a:gd name="connsiteX3" fmla="*/ 12356 w 14287"/>
                <a:gd name="connsiteY3" fmla="*/ -38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-26" y="3867"/>
                  </a:moveTo>
                  <a:cubicBezTo>
                    <a:pt x="545" y="5772"/>
                    <a:pt x="1212" y="7677"/>
                    <a:pt x="1879" y="9582"/>
                  </a:cubicBezTo>
                  <a:lnTo>
                    <a:pt x="14261" y="5772"/>
                  </a:lnTo>
                  <a:cubicBezTo>
                    <a:pt x="13690" y="3867"/>
                    <a:pt x="13023" y="1867"/>
                    <a:pt x="12356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26BEC0E2-0164-D85A-E05F-66DB2ADDC86B}"/>
                </a:ext>
              </a:extLst>
            </p:cNvPr>
            <p:cNvSpPr/>
            <p:nvPr/>
          </p:nvSpPr>
          <p:spPr>
            <a:xfrm>
              <a:off x="3060339" y="-908919"/>
              <a:ext cx="13049" cy="6095"/>
            </a:xfrm>
            <a:custGeom>
              <a:avLst/>
              <a:gdLst>
                <a:gd name="connsiteX0" fmla="*/ -26 w 13049"/>
                <a:gd name="connsiteY0" fmla="*/ -38 h 6095"/>
                <a:gd name="connsiteX1" fmla="*/ -26 w 13049"/>
                <a:gd name="connsiteY1" fmla="*/ 6058 h 6095"/>
                <a:gd name="connsiteX2" fmla="*/ 13023 w 13049"/>
                <a:gd name="connsiteY2" fmla="*/ 6058 h 6095"/>
                <a:gd name="connsiteX3" fmla="*/ 13023 w 13049"/>
                <a:gd name="connsiteY3" fmla="*/ -3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" h="6095">
                  <a:moveTo>
                    <a:pt x="-26" y="-38"/>
                  </a:moveTo>
                  <a:cubicBezTo>
                    <a:pt x="-26" y="2057"/>
                    <a:pt x="-26" y="4058"/>
                    <a:pt x="-26" y="6058"/>
                  </a:cubicBezTo>
                  <a:lnTo>
                    <a:pt x="13023" y="6058"/>
                  </a:lnTo>
                  <a:cubicBezTo>
                    <a:pt x="13023" y="3962"/>
                    <a:pt x="13023" y="1962"/>
                    <a:pt x="13023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EA14C99A-5F4A-015E-5F7B-555F2DD5ADA7}"/>
                </a:ext>
              </a:extLst>
            </p:cNvPr>
            <p:cNvSpPr/>
            <p:nvPr/>
          </p:nvSpPr>
          <p:spPr>
            <a:xfrm>
              <a:off x="3015762" y="-1083608"/>
              <a:ext cx="14382" cy="11620"/>
            </a:xfrm>
            <a:custGeom>
              <a:avLst/>
              <a:gdLst>
                <a:gd name="connsiteX0" fmla="*/ -26 w 14382"/>
                <a:gd name="connsiteY0" fmla="*/ 6343 h 11620"/>
                <a:gd name="connsiteX1" fmla="*/ 3022 w 14382"/>
                <a:gd name="connsiteY1" fmla="*/ 11582 h 11620"/>
                <a:gd name="connsiteX2" fmla="*/ 14357 w 14382"/>
                <a:gd name="connsiteY2" fmla="*/ 5201 h 11620"/>
                <a:gd name="connsiteX3" fmla="*/ 11309 w 14382"/>
                <a:gd name="connsiteY3" fmla="*/ -38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620">
                  <a:moveTo>
                    <a:pt x="-26" y="6343"/>
                  </a:moveTo>
                  <a:lnTo>
                    <a:pt x="3022" y="11582"/>
                  </a:lnTo>
                  <a:lnTo>
                    <a:pt x="14357" y="5201"/>
                  </a:lnTo>
                  <a:lnTo>
                    <a:pt x="11309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8B6ECAE-F6E2-1D30-FE0B-59E81BA70C17}"/>
                </a:ext>
              </a:extLst>
            </p:cNvPr>
            <p:cNvSpPr/>
            <p:nvPr/>
          </p:nvSpPr>
          <p:spPr>
            <a:xfrm>
              <a:off x="3031287" y="-1052080"/>
              <a:ext cx="14382" cy="10668"/>
            </a:xfrm>
            <a:custGeom>
              <a:avLst/>
              <a:gdLst>
                <a:gd name="connsiteX0" fmla="*/ -26 w 14382"/>
                <a:gd name="connsiteY0" fmla="*/ 5105 h 10668"/>
                <a:gd name="connsiteX1" fmla="*/ 2450 w 14382"/>
                <a:gd name="connsiteY1" fmla="*/ 10630 h 10668"/>
                <a:gd name="connsiteX2" fmla="*/ 14357 w 14382"/>
                <a:gd name="connsiteY2" fmla="*/ 5486 h 10668"/>
                <a:gd name="connsiteX3" fmla="*/ 11880 w 14382"/>
                <a:gd name="connsiteY3" fmla="*/ -38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-26" y="5105"/>
                  </a:moveTo>
                  <a:cubicBezTo>
                    <a:pt x="831" y="6915"/>
                    <a:pt x="1593" y="8725"/>
                    <a:pt x="2450" y="10630"/>
                  </a:cubicBezTo>
                  <a:lnTo>
                    <a:pt x="14357" y="5486"/>
                  </a:lnTo>
                  <a:cubicBezTo>
                    <a:pt x="13595" y="3581"/>
                    <a:pt x="12737" y="1772"/>
                    <a:pt x="1188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4B1F3024-BE5D-3A0A-E310-1BD738B756AB}"/>
                </a:ext>
              </a:extLst>
            </p:cNvPr>
            <p:cNvSpPr/>
            <p:nvPr/>
          </p:nvSpPr>
          <p:spPr>
            <a:xfrm>
              <a:off x="3053195" y="-982071"/>
              <a:ext cx="14001" cy="8572"/>
            </a:xfrm>
            <a:custGeom>
              <a:avLst/>
              <a:gdLst>
                <a:gd name="connsiteX0" fmla="*/ -26 w 14001"/>
                <a:gd name="connsiteY0" fmla="*/ 2533 h 8572"/>
                <a:gd name="connsiteX1" fmla="*/ 1212 w 14001"/>
                <a:gd name="connsiteY1" fmla="*/ 8534 h 8572"/>
                <a:gd name="connsiteX2" fmla="*/ 13976 w 14001"/>
                <a:gd name="connsiteY2" fmla="*/ 5962 h 8572"/>
                <a:gd name="connsiteX3" fmla="*/ 12737 w 14001"/>
                <a:gd name="connsiteY3" fmla="*/ -3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-26" y="2533"/>
                  </a:moveTo>
                  <a:cubicBezTo>
                    <a:pt x="-26" y="4534"/>
                    <a:pt x="831" y="6534"/>
                    <a:pt x="1212" y="8534"/>
                  </a:cubicBezTo>
                  <a:lnTo>
                    <a:pt x="13976" y="5962"/>
                  </a:lnTo>
                  <a:cubicBezTo>
                    <a:pt x="13976" y="3962"/>
                    <a:pt x="13214" y="1962"/>
                    <a:pt x="12737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7A4456A6-1878-81BA-5000-2F2A47C8285A}"/>
                </a:ext>
              </a:extLst>
            </p:cNvPr>
            <p:cNvSpPr/>
            <p:nvPr/>
          </p:nvSpPr>
          <p:spPr>
            <a:xfrm>
              <a:off x="3059196" y="-944067"/>
              <a:ext cx="12954" cy="7239"/>
            </a:xfrm>
            <a:custGeom>
              <a:avLst/>
              <a:gdLst>
                <a:gd name="connsiteX0" fmla="*/ -26 w 12954"/>
                <a:gd name="connsiteY0" fmla="*/ 1105 h 7239"/>
                <a:gd name="connsiteX1" fmla="*/ -26 w 12954"/>
                <a:gd name="connsiteY1" fmla="*/ 7201 h 7239"/>
                <a:gd name="connsiteX2" fmla="*/ 12928 w 12954"/>
                <a:gd name="connsiteY2" fmla="*/ 5962 h 7239"/>
                <a:gd name="connsiteX3" fmla="*/ 12928 w 12954"/>
                <a:gd name="connsiteY3" fmla="*/ -38 h 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4" h="7239">
                  <a:moveTo>
                    <a:pt x="-26" y="1105"/>
                  </a:moveTo>
                  <a:cubicBezTo>
                    <a:pt x="-26" y="3105"/>
                    <a:pt x="-26" y="5201"/>
                    <a:pt x="-26" y="7201"/>
                  </a:cubicBezTo>
                  <a:lnTo>
                    <a:pt x="12928" y="5962"/>
                  </a:lnTo>
                  <a:cubicBezTo>
                    <a:pt x="12928" y="3962"/>
                    <a:pt x="12928" y="1962"/>
                    <a:pt x="12928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A333A0F8-4AEC-CF71-253C-889E83F8EB7E}"/>
                </a:ext>
              </a:extLst>
            </p:cNvPr>
            <p:cNvSpPr/>
            <p:nvPr/>
          </p:nvSpPr>
          <p:spPr>
            <a:xfrm>
              <a:off x="3057386" y="-871962"/>
              <a:ext cx="13620" cy="7524"/>
            </a:xfrm>
            <a:custGeom>
              <a:avLst/>
              <a:gdLst>
                <a:gd name="connsiteX0" fmla="*/ 736 w 13620"/>
                <a:gd name="connsiteY0" fmla="*/ -38 h 7524"/>
                <a:gd name="connsiteX1" fmla="*/ -26 w 13620"/>
                <a:gd name="connsiteY1" fmla="*/ 5962 h 7524"/>
                <a:gd name="connsiteX2" fmla="*/ 12928 w 13620"/>
                <a:gd name="connsiteY2" fmla="*/ 7487 h 7524"/>
                <a:gd name="connsiteX3" fmla="*/ 13595 w 13620"/>
                <a:gd name="connsiteY3" fmla="*/ 1486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736" y="-38"/>
                  </a:moveTo>
                  <a:cubicBezTo>
                    <a:pt x="736" y="1962"/>
                    <a:pt x="736" y="3962"/>
                    <a:pt x="-26" y="5962"/>
                  </a:cubicBezTo>
                  <a:lnTo>
                    <a:pt x="12928" y="7487"/>
                  </a:lnTo>
                  <a:cubicBezTo>
                    <a:pt x="12928" y="5486"/>
                    <a:pt x="12928" y="3486"/>
                    <a:pt x="13595" y="1486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A0BC6838-7C09-15AF-5FD1-CA5B27CFECD3}"/>
                </a:ext>
              </a:extLst>
            </p:cNvPr>
            <p:cNvSpPr/>
            <p:nvPr/>
          </p:nvSpPr>
          <p:spPr>
            <a:xfrm>
              <a:off x="2607520" y="-597166"/>
              <a:ext cx="9905" cy="14478"/>
            </a:xfrm>
            <a:custGeom>
              <a:avLst/>
              <a:gdLst>
                <a:gd name="connsiteX0" fmla="*/ 9880 w 9905"/>
                <a:gd name="connsiteY0" fmla="*/ 2057 h 14478"/>
                <a:gd name="connsiteX1" fmla="*/ 4165 w 9905"/>
                <a:gd name="connsiteY1" fmla="*/ -38 h 14478"/>
                <a:gd name="connsiteX2" fmla="*/ -26 w 9905"/>
                <a:gd name="connsiteY2" fmla="*/ 12344 h 14478"/>
                <a:gd name="connsiteX3" fmla="*/ 5689 w 9905"/>
                <a:gd name="connsiteY3" fmla="*/ 1444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" h="14478">
                  <a:moveTo>
                    <a:pt x="9880" y="2057"/>
                  </a:moveTo>
                  <a:lnTo>
                    <a:pt x="4165" y="-38"/>
                  </a:lnTo>
                  <a:lnTo>
                    <a:pt x="-26" y="12344"/>
                  </a:lnTo>
                  <a:lnTo>
                    <a:pt x="5689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01A99F03-04AE-E38E-D94D-73FEC68C2BF6}"/>
                </a:ext>
              </a:extLst>
            </p:cNvPr>
            <p:cNvSpPr/>
            <p:nvPr/>
          </p:nvSpPr>
          <p:spPr>
            <a:xfrm>
              <a:off x="2677433" y="-580117"/>
              <a:ext cx="7524" cy="13716"/>
            </a:xfrm>
            <a:custGeom>
              <a:avLst/>
              <a:gdLst>
                <a:gd name="connsiteX0" fmla="*/ 7499 w 7524"/>
                <a:gd name="connsiteY0" fmla="*/ 724 h 13716"/>
                <a:gd name="connsiteX1" fmla="*/ 1498 w 7524"/>
                <a:gd name="connsiteY1" fmla="*/ -38 h 13716"/>
                <a:gd name="connsiteX2" fmla="*/ -26 w 7524"/>
                <a:gd name="connsiteY2" fmla="*/ 12916 h 13716"/>
                <a:gd name="connsiteX3" fmla="*/ 5975 w 7524"/>
                <a:gd name="connsiteY3" fmla="*/ 13678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6">
                  <a:moveTo>
                    <a:pt x="7499" y="724"/>
                  </a:moveTo>
                  <a:cubicBezTo>
                    <a:pt x="5498" y="724"/>
                    <a:pt x="3498" y="724"/>
                    <a:pt x="1498" y="-38"/>
                  </a:cubicBezTo>
                  <a:lnTo>
                    <a:pt x="-26" y="12916"/>
                  </a:lnTo>
                  <a:lnTo>
                    <a:pt x="5975" y="1367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8BC83AB9-5CCE-DE91-9DEB-A730D3E787E5}"/>
                </a:ext>
              </a:extLst>
            </p:cNvPr>
            <p:cNvSpPr/>
            <p:nvPr/>
          </p:nvSpPr>
          <p:spPr>
            <a:xfrm>
              <a:off x="2574373" y="-610596"/>
              <a:ext cx="10953" cy="14477"/>
            </a:xfrm>
            <a:custGeom>
              <a:avLst/>
              <a:gdLst>
                <a:gd name="connsiteX0" fmla="*/ 10928 w 10953"/>
                <a:gd name="connsiteY0" fmla="*/ 2629 h 14477"/>
                <a:gd name="connsiteX1" fmla="*/ 5498 w 10953"/>
                <a:gd name="connsiteY1" fmla="*/ -38 h 14477"/>
                <a:gd name="connsiteX2" fmla="*/ -26 w 10953"/>
                <a:gd name="connsiteY2" fmla="*/ 11773 h 14477"/>
                <a:gd name="connsiteX3" fmla="*/ 5498 w 10953"/>
                <a:gd name="connsiteY3" fmla="*/ 14440 h 1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" h="14477">
                  <a:moveTo>
                    <a:pt x="10928" y="2629"/>
                  </a:moveTo>
                  <a:lnTo>
                    <a:pt x="5498" y="-38"/>
                  </a:lnTo>
                  <a:lnTo>
                    <a:pt x="-26" y="11773"/>
                  </a:lnTo>
                  <a:lnTo>
                    <a:pt x="5498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46894806-809A-662E-1130-A283410A4EB5}"/>
                </a:ext>
              </a:extLst>
            </p:cNvPr>
            <p:cNvSpPr/>
            <p:nvPr/>
          </p:nvSpPr>
          <p:spPr>
            <a:xfrm>
              <a:off x="2641429" y="-586975"/>
              <a:ext cx="8762" cy="14192"/>
            </a:xfrm>
            <a:custGeom>
              <a:avLst/>
              <a:gdLst>
                <a:gd name="connsiteX0" fmla="*/ 8737 w 8762"/>
                <a:gd name="connsiteY0" fmla="*/ 1391 h 14192"/>
                <a:gd name="connsiteX1" fmla="*/ 2831 w 8762"/>
                <a:gd name="connsiteY1" fmla="*/ -38 h 14192"/>
                <a:gd name="connsiteX2" fmla="*/ -26 w 8762"/>
                <a:gd name="connsiteY2" fmla="*/ 12630 h 14192"/>
                <a:gd name="connsiteX3" fmla="*/ 5784 w 8762"/>
                <a:gd name="connsiteY3" fmla="*/ 14154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2" h="14192">
                  <a:moveTo>
                    <a:pt x="8737" y="1391"/>
                  </a:moveTo>
                  <a:cubicBezTo>
                    <a:pt x="6737" y="1391"/>
                    <a:pt x="4832" y="438"/>
                    <a:pt x="2831" y="-38"/>
                  </a:cubicBezTo>
                  <a:lnTo>
                    <a:pt x="-26" y="12630"/>
                  </a:lnTo>
                  <a:lnTo>
                    <a:pt x="5784" y="14154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DEC68A17-3DB5-B3DC-58AF-E8499682572A}"/>
                </a:ext>
              </a:extLst>
            </p:cNvPr>
            <p:cNvSpPr/>
            <p:nvPr/>
          </p:nvSpPr>
          <p:spPr>
            <a:xfrm>
              <a:off x="2543417" y="-626789"/>
              <a:ext cx="11811" cy="14382"/>
            </a:xfrm>
            <a:custGeom>
              <a:avLst/>
              <a:gdLst>
                <a:gd name="connsiteX0" fmla="*/ 11785 w 11811"/>
                <a:gd name="connsiteY0" fmla="*/ 3105 h 14382"/>
                <a:gd name="connsiteX1" fmla="*/ 6546 w 11811"/>
                <a:gd name="connsiteY1" fmla="*/ -38 h 14382"/>
                <a:gd name="connsiteX2" fmla="*/ -26 w 11811"/>
                <a:gd name="connsiteY2" fmla="*/ 11106 h 14382"/>
                <a:gd name="connsiteX3" fmla="*/ 5117 w 11811"/>
                <a:gd name="connsiteY3" fmla="*/ 14345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" h="14382">
                  <a:moveTo>
                    <a:pt x="11785" y="3105"/>
                  </a:moveTo>
                  <a:lnTo>
                    <a:pt x="6546" y="-38"/>
                  </a:lnTo>
                  <a:lnTo>
                    <a:pt x="-26" y="11106"/>
                  </a:lnTo>
                  <a:lnTo>
                    <a:pt x="5117" y="1434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789B8D7D-5DCB-C3A6-F89E-6BCCDC475799}"/>
                </a:ext>
              </a:extLst>
            </p:cNvPr>
            <p:cNvSpPr/>
            <p:nvPr/>
          </p:nvSpPr>
          <p:spPr>
            <a:xfrm>
              <a:off x="2486743" y="-669461"/>
              <a:ext cx="13334" cy="13620"/>
            </a:xfrm>
            <a:custGeom>
              <a:avLst/>
              <a:gdLst>
                <a:gd name="connsiteX0" fmla="*/ 13309 w 13334"/>
                <a:gd name="connsiteY0" fmla="*/ 4153 h 13620"/>
                <a:gd name="connsiteX1" fmla="*/ 8832 w 13334"/>
                <a:gd name="connsiteY1" fmla="*/ -38 h 13620"/>
                <a:gd name="connsiteX2" fmla="*/ -26 w 13334"/>
                <a:gd name="connsiteY2" fmla="*/ 9487 h 13620"/>
                <a:gd name="connsiteX3" fmla="*/ 4451 w 13334"/>
                <a:gd name="connsiteY3" fmla="*/ 13583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4" h="13620">
                  <a:moveTo>
                    <a:pt x="13309" y="4153"/>
                  </a:moveTo>
                  <a:lnTo>
                    <a:pt x="8832" y="-38"/>
                  </a:lnTo>
                  <a:lnTo>
                    <a:pt x="-26" y="9487"/>
                  </a:lnTo>
                  <a:lnTo>
                    <a:pt x="4451" y="1358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91D6E995-D540-B0A0-E9D0-D4A172C7DD6A}"/>
                </a:ext>
              </a:extLst>
            </p:cNvPr>
            <p:cNvSpPr/>
            <p:nvPr/>
          </p:nvSpPr>
          <p:spPr>
            <a:xfrm>
              <a:off x="2513223" y="-647077"/>
              <a:ext cx="12572" cy="14096"/>
            </a:xfrm>
            <a:custGeom>
              <a:avLst/>
              <a:gdLst>
                <a:gd name="connsiteX0" fmla="*/ 12547 w 12572"/>
                <a:gd name="connsiteY0" fmla="*/ 3581 h 14096"/>
                <a:gd name="connsiteX1" fmla="*/ 7784 w 12572"/>
                <a:gd name="connsiteY1" fmla="*/ -38 h 14096"/>
                <a:gd name="connsiteX2" fmla="*/ -26 w 12572"/>
                <a:gd name="connsiteY2" fmla="*/ 10344 h 14096"/>
                <a:gd name="connsiteX3" fmla="*/ 4832 w 12572"/>
                <a:gd name="connsiteY3" fmla="*/ 1405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2" h="14096">
                  <a:moveTo>
                    <a:pt x="12547" y="3581"/>
                  </a:moveTo>
                  <a:lnTo>
                    <a:pt x="7784" y="-38"/>
                  </a:lnTo>
                  <a:lnTo>
                    <a:pt x="-26" y="10344"/>
                  </a:lnTo>
                  <a:lnTo>
                    <a:pt x="4832" y="1405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D6D23D93-971E-0644-E6D6-3BE006153D37}"/>
                </a:ext>
              </a:extLst>
            </p:cNvPr>
            <p:cNvSpPr/>
            <p:nvPr/>
          </p:nvSpPr>
          <p:spPr>
            <a:xfrm>
              <a:off x="2884126" y="-619074"/>
              <a:ext cx="11715" cy="14287"/>
            </a:xfrm>
            <a:custGeom>
              <a:avLst/>
              <a:gdLst>
                <a:gd name="connsiteX0" fmla="*/ 5213 w 11715"/>
                <a:gd name="connsiteY0" fmla="*/ -38 h 14287"/>
                <a:gd name="connsiteX1" fmla="*/ -26 w 11715"/>
                <a:gd name="connsiteY1" fmla="*/ 2914 h 14287"/>
                <a:gd name="connsiteX2" fmla="*/ 6356 w 11715"/>
                <a:gd name="connsiteY2" fmla="*/ 14249 h 14287"/>
                <a:gd name="connsiteX3" fmla="*/ 11690 w 11715"/>
                <a:gd name="connsiteY3" fmla="*/ 11201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5213" y="-38"/>
                  </a:moveTo>
                  <a:lnTo>
                    <a:pt x="-26" y="2914"/>
                  </a:lnTo>
                  <a:lnTo>
                    <a:pt x="6356" y="14249"/>
                  </a:lnTo>
                  <a:lnTo>
                    <a:pt x="11690" y="11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7AF9B225-4DA9-1600-A2F5-30F4528CDA89}"/>
                </a:ext>
              </a:extLst>
            </p:cNvPr>
            <p:cNvSpPr/>
            <p:nvPr/>
          </p:nvSpPr>
          <p:spPr>
            <a:xfrm>
              <a:off x="2913273" y="-637267"/>
              <a:ext cx="12477" cy="14097"/>
            </a:xfrm>
            <a:custGeom>
              <a:avLst/>
              <a:gdLst>
                <a:gd name="connsiteX0" fmla="*/ 4927 w 12477"/>
                <a:gd name="connsiteY0" fmla="*/ -38 h 14097"/>
                <a:gd name="connsiteX1" fmla="*/ -26 w 12477"/>
                <a:gd name="connsiteY1" fmla="*/ 3486 h 14097"/>
                <a:gd name="connsiteX2" fmla="*/ 7499 w 12477"/>
                <a:gd name="connsiteY2" fmla="*/ 14059 h 14097"/>
                <a:gd name="connsiteX3" fmla="*/ 12452 w 12477"/>
                <a:gd name="connsiteY3" fmla="*/ 10535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7">
                  <a:moveTo>
                    <a:pt x="4927" y="-38"/>
                  </a:moveTo>
                  <a:lnTo>
                    <a:pt x="-26" y="3486"/>
                  </a:lnTo>
                  <a:lnTo>
                    <a:pt x="7499" y="14059"/>
                  </a:lnTo>
                  <a:lnTo>
                    <a:pt x="12452" y="1053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35D111AA-6F12-8CE5-2F70-25FF0D9EDA80}"/>
                </a:ext>
              </a:extLst>
            </p:cNvPr>
            <p:cNvSpPr/>
            <p:nvPr/>
          </p:nvSpPr>
          <p:spPr>
            <a:xfrm>
              <a:off x="2941657" y="-659269"/>
              <a:ext cx="13144" cy="13525"/>
            </a:xfrm>
            <a:custGeom>
              <a:avLst/>
              <a:gdLst>
                <a:gd name="connsiteX0" fmla="*/ 4546 w 13144"/>
                <a:gd name="connsiteY0" fmla="*/ -38 h 13525"/>
                <a:gd name="connsiteX1" fmla="*/ -26 w 13144"/>
                <a:gd name="connsiteY1" fmla="*/ 3962 h 13525"/>
                <a:gd name="connsiteX2" fmla="*/ 8546 w 13144"/>
                <a:gd name="connsiteY2" fmla="*/ 13487 h 13525"/>
                <a:gd name="connsiteX3" fmla="*/ 13118 w 13144"/>
                <a:gd name="connsiteY3" fmla="*/ 9487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4546" y="-38"/>
                  </a:moveTo>
                  <a:lnTo>
                    <a:pt x="-26" y="3962"/>
                  </a:lnTo>
                  <a:lnTo>
                    <a:pt x="8546" y="13487"/>
                  </a:lnTo>
                  <a:lnTo>
                    <a:pt x="13118" y="948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5412436E-5CC4-98ED-0E85-CE47F2AFB2A8}"/>
                </a:ext>
              </a:extLst>
            </p:cNvPr>
            <p:cNvSpPr/>
            <p:nvPr/>
          </p:nvSpPr>
          <p:spPr>
            <a:xfrm>
              <a:off x="2712962" y="-576783"/>
              <a:ext cx="6095" cy="13049"/>
            </a:xfrm>
            <a:custGeom>
              <a:avLst/>
              <a:gdLst>
                <a:gd name="connsiteX0" fmla="*/ 5975 w 6095"/>
                <a:gd name="connsiteY0" fmla="*/ -38 h 13049"/>
                <a:gd name="connsiteX1" fmla="*/ -26 w 6095"/>
                <a:gd name="connsiteY1" fmla="*/ -38 h 13049"/>
                <a:gd name="connsiteX2" fmla="*/ -26 w 6095"/>
                <a:gd name="connsiteY2" fmla="*/ 13011 h 13049"/>
                <a:gd name="connsiteX3" fmla="*/ 6070 w 6095"/>
                <a:gd name="connsiteY3" fmla="*/ 13011 h 1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049">
                  <a:moveTo>
                    <a:pt x="5975" y="-38"/>
                  </a:moveTo>
                  <a:lnTo>
                    <a:pt x="-26" y="-38"/>
                  </a:lnTo>
                  <a:lnTo>
                    <a:pt x="-26" y="13011"/>
                  </a:lnTo>
                  <a:lnTo>
                    <a:pt x="6070" y="1301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2C1533A8-8656-08A1-02A0-6EAE157D47BA}"/>
                </a:ext>
              </a:extLst>
            </p:cNvPr>
            <p:cNvSpPr/>
            <p:nvPr/>
          </p:nvSpPr>
          <p:spPr>
            <a:xfrm>
              <a:off x="2849646" y="-602405"/>
              <a:ext cx="10668" cy="14192"/>
            </a:xfrm>
            <a:custGeom>
              <a:avLst/>
              <a:gdLst>
                <a:gd name="connsiteX0" fmla="*/ 5594 w 10668"/>
                <a:gd name="connsiteY0" fmla="*/ -38 h 14192"/>
                <a:gd name="connsiteX1" fmla="*/ -26 w 10668"/>
                <a:gd name="connsiteY1" fmla="*/ 2248 h 14192"/>
                <a:gd name="connsiteX2" fmla="*/ 5022 w 10668"/>
                <a:gd name="connsiteY2" fmla="*/ 14154 h 14192"/>
                <a:gd name="connsiteX3" fmla="*/ 10642 w 10668"/>
                <a:gd name="connsiteY3" fmla="*/ 11963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" h="14192">
                  <a:moveTo>
                    <a:pt x="5594" y="-38"/>
                  </a:moveTo>
                  <a:lnTo>
                    <a:pt x="-26" y="2248"/>
                  </a:lnTo>
                  <a:lnTo>
                    <a:pt x="5022" y="14154"/>
                  </a:lnTo>
                  <a:lnTo>
                    <a:pt x="10642" y="1196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ED91C5D5-207A-4E39-9594-840DE17F3CF9}"/>
                </a:ext>
              </a:extLst>
            </p:cNvPr>
            <p:cNvSpPr/>
            <p:nvPr/>
          </p:nvSpPr>
          <p:spPr>
            <a:xfrm>
              <a:off x="2748395" y="-577831"/>
              <a:ext cx="7238" cy="12954"/>
            </a:xfrm>
            <a:custGeom>
              <a:avLst/>
              <a:gdLst>
                <a:gd name="connsiteX0" fmla="*/ 5975 w 7238"/>
                <a:gd name="connsiteY0" fmla="*/ -38 h 12954"/>
                <a:gd name="connsiteX1" fmla="*/ -26 w 7238"/>
                <a:gd name="connsiteY1" fmla="*/ -38 h 12954"/>
                <a:gd name="connsiteX2" fmla="*/ 1117 w 7238"/>
                <a:gd name="connsiteY2" fmla="*/ 12916 h 12954"/>
                <a:gd name="connsiteX3" fmla="*/ 7213 w 7238"/>
                <a:gd name="connsiteY3" fmla="*/ 12916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" h="12954">
                  <a:moveTo>
                    <a:pt x="5975" y="-38"/>
                  </a:moveTo>
                  <a:lnTo>
                    <a:pt x="-26" y="-38"/>
                  </a:lnTo>
                  <a:lnTo>
                    <a:pt x="1117" y="12916"/>
                  </a:lnTo>
                  <a:lnTo>
                    <a:pt x="7213" y="1291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44515C5C-CD1B-E5A1-A894-E547856D2CCA}"/>
                </a:ext>
              </a:extLst>
            </p:cNvPr>
            <p:cNvSpPr/>
            <p:nvPr/>
          </p:nvSpPr>
          <p:spPr>
            <a:xfrm>
              <a:off x="2385778" y="-847864"/>
              <a:ext cx="14001" cy="8572"/>
            </a:xfrm>
            <a:custGeom>
              <a:avLst/>
              <a:gdLst>
                <a:gd name="connsiteX0" fmla="*/ 13976 w 14001"/>
                <a:gd name="connsiteY0" fmla="*/ 5962 h 8572"/>
                <a:gd name="connsiteX1" fmla="*/ 12737 w 14001"/>
                <a:gd name="connsiteY1" fmla="*/ -38 h 8572"/>
                <a:gd name="connsiteX2" fmla="*/ -26 w 14001"/>
                <a:gd name="connsiteY2" fmla="*/ 2534 h 8572"/>
                <a:gd name="connsiteX3" fmla="*/ 1212 w 14001"/>
                <a:gd name="connsiteY3" fmla="*/ 8534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13976" y="5962"/>
                  </a:moveTo>
                  <a:cubicBezTo>
                    <a:pt x="13499" y="3962"/>
                    <a:pt x="13118" y="1962"/>
                    <a:pt x="12737" y="-38"/>
                  </a:cubicBezTo>
                  <a:lnTo>
                    <a:pt x="-26" y="2534"/>
                  </a:lnTo>
                  <a:cubicBezTo>
                    <a:pt x="-26" y="4534"/>
                    <a:pt x="736" y="6534"/>
                    <a:pt x="1212" y="8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EC39E3DF-E9A9-D688-B031-2B8E197C0482}"/>
                </a:ext>
              </a:extLst>
            </p:cNvPr>
            <p:cNvSpPr/>
            <p:nvPr/>
          </p:nvSpPr>
          <p:spPr>
            <a:xfrm>
              <a:off x="2403304" y="-1048080"/>
              <a:ext cx="14192" cy="10763"/>
            </a:xfrm>
            <a:custGeom>
              <a:avLst/>
              <a:gdLst>
                <a:gd name="connsiteX0" fmla="*/ 11975 w 14192"/>
                <a:gd name="connsiteY0" fmla="*/ 10725 h 10763"/>
                <a:gd name="connsiteX1" fmla="*/ 14166 w 14192"/>
                <a:gd name="connsiteY1" fmla="*/ 5105 h 10763"/>
                <a:gd name="connsiteX2" fmla="*/ 2260 w 14192"/>
                <a:gd name="connsiteY2" fmla="*/ -38 h 10763"/>
                <a:gd name="connsiteX3" fmla="*/ -26 w 14192"/>
                <a:gd name="connsiteY3" fmla="*/ 5581 h 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" h="10763">
                  <a:moveTo>
                    <a:pt x="11975" y="10725"/>
                  </a:moveTo>
                  <a:cubicBezTo>
                    <a:pt x="12737" y="8820"/>
                    <a:pt x="13404" y="6915"/>
                    <a:pt x="14166" y="5105"/>
                  </a:cubicBezTo>
                  <a:lnTo>
                    <a:pt x="2260" y="-38"/>
                  </a:lnTo>
                  <a:cubicBezTo>
                    <a:pt x="1403" y="1771"/>
                    <a:pt x="736" y="3676"/>
                    <a:pt x="-26" y="558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887D32FF-8277-1D7E-8F46-FB927EE597D2}"/>
                </a:ext>
              </a:extLst>
            </p:cNvPr>
            <p:cNvSpPr/>
            <p:nvPr/>
          </p:nvSpPr>
          <p:spPr>
            <a:xfrm>
              <a:off x="2418830" y="-1080846"/>
              <a:ext cx="14573" cy="11906"/>
            </a:xfrm>
            <a:custGeom>
              <a:avLst/>
              <a:gdLst>
                <a:gd name="connsiteX0" fmla="*/ 11690 w 14573"/>
                <a:gd name="connsiteY0" fmla="*/ 11868 h 11906"/>
                <a:gd name="connsiteX1" fmla="*/ 14547 w 14573"/>
                <a:gd name="connsiteY1" fmla="*/ 6534 h 11906"/>
                <a:gd name="connsiteX2" fmla="*/ 2831 w 14573"/>
                <a:gd name="connsiteY2" fmla="*/ -38 h 11906"/>
                <a:gd name="connsiteX3" fmla="*/ -26 w 14573"/>
                <a:gd name="connsiteY3" fmla="*/ 529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" h="11906">
                  <a:moveTo>
                    <a:pt x="11690" y="11868"/>
                  </a:moveTo>
                  <a:lnTo>
                    <a:pt x="14547" y="6534"/>
                  </a:lnTo>
                  <a:lnTo>
                    <a:pt x="2831" y="-38"/>
                  </a:lnTo>
                  <a:lnTo>
                    <a:pt x="-26" y="529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07D07CBD-8863-8EE4-A6A3-BAE1C3053D07}"/>
                </a:ext>
              </a:extLst>
            </p:cNvPr>
            <p:cNvSpPr/>
            <p:nvPr/>
          </p:nvSpPr>
          <p:spPr>
            <a:xfrm>
              <a:off x="2381492" y="-952354"/>
              <a:ext cx="13620" cy="7524"/>
            </a:xfrm>
            <a:custGeom>
              <a:avLst/>
              <a:gdLst>
                <a:gd name="connsiteX0" fmla="*/ 12928 w 13620"/>
                <a:gd name="connsiteY0" fmla="*/ 7487 h 7524"/>
                <a:gd name="connsiteX1" fmla="*/ 13595 w 13620"/>
                <a:gd name="connsiteY1" fmla="*/ 1486 h 7524"/>
                <a:gd name="connsiteX2" fmla="*/ 736 w 13620"/>
                <a:gd name="connsiteY2" fmla="*/ -38 h 7524"/>
                <a:gd name="connsiteX3" fmla="*/ -26 w 13620"/>
                <a:gd name="connsiteY3" fmla="*/ 5963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12928" y="7487"/>
                  </a:moveTo>
                  <a:cubicBezTo>
                    <a:pt x="12928" y="5486"/>
                    <a:pt x="12928" y="3486"/>
                    <a:pt x="13595" y="1486"/>
                  </a:cubicBezTo>
                  <a:lnTo>
                    <a:pt x="736" y="-38"/>
                  </a:lnTo>
                  <a:cubicBezTo>
                    <a:pt x="736" y="1962"/>
                    <a:pt x="736" y="3962"/>
                    <a:pt x="-26" y="5963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EE67FA3F-AAA3-32C3-8612-AF404A96A770}"/>
                </a:ext>
              </a:extLst>
            </p:cNvPr>
            <p:cNvSpPr/>
            <p:nvPr/>
          </p:nvSpPr>
          <p:spPr>
            <a:xfrm>
              <a:off x="2462264" y="-694893"/>
              <a:ext cx="13525" cy="13144"/>
            </a:xfrm>
            <a:custGeom>
              <a:avLst/>
              <a:gdLst>
                <a:gd name="connsiteX0" fmla="*/ 13499 w 13525"/>
                <a:gd name="connsiteY0" fmla="*/ 4534 h 13144"/>
                <a:gd name="connsiteX1" fmla="*/ 9499 w 13525"/>
                <a:gd name="connsiteY1" fmla="*/ -38 h 13144"/>
                <a:gd name="connsiteX2" fmla="*/ -26 w 13525"/>
                <a:gd name="connsiteY2" fmla="*/ 8534 h 13144"/>
                <a:gd name="connsiteX3" fmla="*/ 3974 w 13525"/>
                <a:gd name="connsiteY3" fmla="*/ 13106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144">
                  <a:moveTo>
                    <a:pt x="13499" y="4534"/>
                  </a:moveTo>
                  <a:lnTo>
                    <a:pt x="9499" y="-38"/>
                  </a:lnTo>
                  <a:lnTo>
                    <a:pt x="-26" y="8534"/>
                  </a:lnTo>
                  <a:lnTo>
                    <a:pt x="3974" y="1310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B63ABF8F-5585-3024-F619-CBBF99B3B68A}"/>
                </a:ext>
              </a:extLst>
            </p:cNvPr>
            <p:cNvSpPr/>
            <p:nvPr/>
          </p:nvSpPr>
          <p:spPr>
            <a:xfrm>
              <a:off x="2459121" y="-1139329"/>
              <a:ext cx="13525" cy="13239"/>
            </a:xfrm>
            <a:custGeom>
              <a:avLst/>
              <a:gdLst>
                <a:gd name="connsiteX0" fmla="*/ 9499 w 13525"/>
                <a:gd name="connsiteY0" fmla="*/ 13201 h 13239"/>
                <a:gd name="connsiteX1" fmla="*/ 13499 w 13525"/>
                <a:gd name="connsiteY1" fmla="*/ 8629 h 13239"/>
                <a:gd name="connsiteX2" fmla="*/ 3974 w 13525"/>
                <a:gd name="connsiteY2" fmla="*/ -38 h 13239"/>
                <a:gd name="connsiteX3" fmla="*/ -26 w 13525"/>
                <a:gd name="connsiteY3" fmla="*/ 453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239">
                  <a:moveTo>
                    <a:pt x="9499" y="13201"/>
                  </a:moveTo>
                  <a:cubicBezTo>
                    <a:pt x="10832" y="11582"/>
                    <a:pt x="12166" y="10153"/>
                    <a:pt x="13499" y="8629"/>
                  </a:cubicBezTo>
                  <a:lnTo>
                    <a:pt x="3974" y="-38"/>
                  </a:lnTo>
                  <a:cubicBezTo>
                    <a:pt x="2641" y="1486"/>
                    <a:pt x="1212" y="3010"/>
                    <a:pt x="-26" y="4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A3007180-4FD5-A83F-EED0-41BAC613085F}"/>
                </a:ext>
              </a:extLst>
            </p:cNvPr>
            <p:cNvSpPr/>
            <p:nvPr/>
          </p:nvSpPr>
          <p:spPr>
            <a:xfrm>
              <a:off x="2437118" y="-1110564"/>
              <a:ext cx="14096" cy="12477"/>
            </a:xfrm>
            <a:custGeom>
              <a:avLst/>
              <a:gdLst>
                <a:gd name="connsiteX0" fmla="*/ 10642 w 14096"/>
                <a:gd name="connsiteY0" fmla="*/ 12440 h 12477"/>
                <a:gd name="connsiteX1" fmla="*/ 14071 w 14096"/>
                <a:gd name="connsiteY1" fmla="*/ 7391 h 12477"/>
                <a:gd name="connsiteX2" fmla="*/ 3403 w 14096"/>
                <a:gd name="connsiteY2" fmla="*/ -38 h 12477"/>
                <a:gd name="connsiteX3" fmla="*/ -26 w 14096"/>
                <a:gd name="connsiteY3" fmla="*/ 4915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0642" y="12440"/>
                  </a:moveTo>
                  <a:lnTo>
                    <a:pt x="14071" y="7391"/>
                  </a:lnTo>
                  <a:lnTo>
                    <a:pt x="3403" y="-38"/>
                  </a:lnTo>
                  <a:lnTo>
                    <a:pt x="-26" y="491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3FAAFCD2-4F1F-62DB-7DD4-76FE683309AC}"/>
                </a:ext>
              </a:extLst>
            </p:cNvPr>
            <p:cNvSpPr/>
            <p:nvPr/>
          </p:nvSpPr>
          <p:spPr>
            <a:xfrm>
              <a:off x="2379777" y="-916254"/>
              <a:ext cx="12668" cy="6095"/>
            </a:xfrm>
            <a:custGeom>
              <a:avLst/>
              <a:gdLst>
                <a:gd name="connsiteX0" fmla="*/ 12642 w 12668"/>
                <a:gd name="connsiteY0" fmla="*/ 6058 h 6095"/>
                <a:gd name="connsiteX1" fmla="*/ 12642 w 12668"/>
                <a:gd name="connsiteY1" fmla="*/ -38 h 6095"/>
                <a:gd name="connsiteX2" fmla="*/ -26 w 12668"/>
                <a:gd name="connsiteY2" fmla="*/ -38 h 6095"/>
                <a:gd name="connsiteX3" fmla="*/ -26 w 12668"/>
                <a:gd name="connsiteY3" fmla="*/ 605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6095">
                  <a:moveTo>
                    <a:pt x="12642" y="6058"/>
                  </a:moveTo>
                  <a:cubicBezTo>
                    <a:pt x="12642" y="4058"/>
                    <a:pt x="12642" y="2057"/>
                    <a:pt x="12642" y="-38"/>
                  </a:cubicBezTo>
                  <a:lnTo>
                    <a:pt x="-26" y="-38"/>
                  </a:lnTo>
                  <a:cubicBezTo>
                    <a:pt x="-26" y="1962"/>
                    <a:pt x="-26" y="3962"/>
                    <a:pt x="-26" y="6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0A0F688B-F2A9-68E0-AD97-5E3051D433A7}"/>
                </a:ext>
              </a:extLst>
            </p:cNvPr>
            <p:cNvSpPr/>
            <p:nvPr/>
          </p:nvSpPr>
          <p:spPr>
            <a:xfrm>
              <a:off x="2406638" y="-781570"/>
              <a:ext cx="14382" cy="10668"/>
            </a:xfrm>
            <a:custGeom>
              <a:avLst/>
              <a:gdLst>
                <a:gd name="connsiteX0" fmla="*/ 14357 w 14382"/>
                <a:gd name="connsiteY0" fmla="*/ 5486 h 10668"/>
                <a:gd name="connsiteX1" fmla="*/ 11880 w 14382"/>
                <a:gd name="connsiteY1" fmla="*/ -38 h 10668"/>
                <a:gd name="connsiteX2" fmla="*/ -26 w 14382"/>
                <a:gd name="connsiteY2" fmla="*/ 5105 h 10668"/>
                <a:gd name="connsiteX3" fmla="*/ 2355 w 14382"/>
                <a:gd name="connsiteY3" fmla="*/ 10630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14357" y="5486"/>
                  </a:moveTo>
                  <a:cubicBezTo>
                    <a:pt x="13499" y="3676"/>
                    <a:pt x="12642" y="1772"/>
                    <a:pt x="11880" y="-38"/>
                  </a:cubicBezTo>
                  <a:lnTo>
                    <a:pt x="-26" y="5105"/>
                  </a:lnTo>
                  <a:cubicBezTo>
                    <a:pt x="736" y="7010"/>
                    <a:pt x="1593" y="8820"/>
                    <a:pt x="2355" y="1063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8C1CAC26-CB5E-E930-64B5-D57BB84664F7}"/>
                </a:ext>
              </a:extLst>
            </p:cNvPr>
            <p:cNvSpPr/>
            <p:nvPr/>
          </p:nvSpPr>
          <p:spPr>
            <a:xfrm>
              <a:off x="2421687" y="-751281"/>
              <a:ext cx="14287" cy="11620"/>
            </a:xfrm>
            <a:custGeom>
              <a:avLst/>
              <a:gdLst>
                <a:gd name="connsiteX0" fmla="*/ 14261 w 14287"/>
                <a:gd name="connsiteY0" fmla="*/ 5201 h 11620"/>
                <a:gd name="connsiteX1" fmla="*/ 11309 w 14287"/>
                <a:gd name="connsiteY1" fmla="*/ -38 h 11620"/>
                <a:gd name="connsiteX2" fmla="*/ -26 w 14287"/>
                <a:gd name="connsiteY2" fmla="*/ 6248 h 11620"/>
                <a:gd name="connsiteX3" fmla="*/ 2927 w 14287"/>
                <a:gd name="connsiteY3" fmla="*/ 11582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11620">
                  <a:moveTo>
                    <a:pt x="14261" y="5201"/>
                  </a:moveTo>
                  <a:lnTo>
                    <a:pt x="11309" y="-38"/>
                  </a:lnTo>
                  <a:lnTo>
                    <a:pt x="-26" y="6248"/>
                  </a:lnTo>
                  <a:lnTo>
                    <a:pt x="2927" y="1158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7680AB43-75B1-5975-9DA5-ABABA05950F3}"/>
                </a:ext>
              </a:extLst>
            </p:cNvPr>
            <p:cNvSpPr/>
            <p:nvPr/>
          </p:nvSpPr>
          <p:spPr>
            <a:xfrm>
              <a:off x="2440452" y="-721848"/>
              <a:ext cx="14096" cy="12477"/>
            </a:xfrm>
            <a:custGeom>
              <a:avLst/>
              <a:gdLst>
                <a:gd name="connsiteX0" fmla="*/ 14071 w 14096"/>
                <a:gd name="connsiteY0" fmla="*/ 4915 h 12477"/>
                <a:gd name="connsiteX1" fmla="*/ 10642 w 14096"/>
                <a:gd name="connsiteY1" fmla="*/ -38 h 12477"/>
                <a:gd name="connsiteX2" fmla="*/ -26 w 14096"/>
                <a:gd name="connsiteY2" fmla="*/ 7487 h 12477"/>
                <a:gd name="connsiteX3" fmla="*/ 3498 w 14096"/>
                <a:gd name="connsiteY3" fmla="*/ 12439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4071" y="4915"/>
                  </a:moveTo>
                  <a:lnTo>
                    <a:pt x="10642" y="-38"/>
                  </a:lnTo>
                  <a:lnTo>
                    <a:pt x="-26" y="7487"/>
                  </a:lnTo>
                  <a:cubicBezTo>
                    <a:pt x="1117" y="9106"/>
                    <a:pt x="2355" y="10725"/>
                    <a:pt x="3498" y="1243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6D604B27-DBED-3FAD-017E-2F2CFA50C4A4}"/>
                </a:ext>
              </a:extLst>
            </p:cNvPr>
            <p:cNvSpPr/>
            <p:nvPr/>
          </p:nvSpPr>
          <p:spPr>
            <a:xfrm>
              <a:off x="2483409" y="-1164666"/>
              <a:ext cx="13239" cy="13620"/>
            </a:xfrm>
            <a:custGeom>
              <a:avLst/>
              <a:gdLst>
                <a:gd name="connsiteX0" fmla="*/ 8737 w 13239"/>
                <a:gd name="connsiteY0" fmla="*/ 13583 h 13620"/>
                <a:gd name="connsiteX1" fmla="*/ 13214 w 13239"/>
                <a:gd name="connsiteY1" fmla="*/ 9487 h 13620"/>
                <a:gd name="connsiteX2" fmla="*/ 4451 w 13239"/>
                <a:gd name="connsiteY2" fmla="*/ -38 h 13620"/>
                <a:gd name="connsiteX3" fmla="*/ -26 w 13239"/>
                <a:gd name="connsiteY3" fmla="*/ 4058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9" h="13620">
                  <a:moveTo>
                    <a:pt x="8737" y="13583"/>
                  </a:moveTo>
                  <a:cubicBezTo>
                    <a:pt x="10261" y="12249"/>
                    <a:pt x="11785" y="10915"/>
                    <a:pt x="13214" y="9487"/>
                  </a:cubicBezTo>
                  <a:lnTo>
                    <a:pt x="4451" y="-38"/>
                  </a:lnTo>
                  <a:cubicBezTo>
                    <a:pt x="2927" y="1295"/>
                    <a:pt x="1403" y="2629"/>
                    <a:pt x="-26" y="4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6CCA510C-E6A7-E8BF-35C0-BAFD5EF2600D}"/>
                </a:ext>
              </a:extLst>
            </p:cNvPr>
            <p:cNvSpPr/>
            <p:nvPr/>
          </p:nvSpPr>
          <p:spPr>
            <a:xfrm>
              <a:off x="2380920" y="-882154"/>
              <a:ext cx="13430" cy="7429"/>
            </a:xfrm>
            <a:custGeom>
              <a:avLst/>
              <a:gdLst>
                <a:gd name="connsiteX0" fmla="*/ 13404 w 13430"/>
                <a:gd name="connsiteY0" fmla="*/ 5962 h 7429"/>
                <a:gd name="connsiteX1" fmla="*/ 12928 w 13430"/>
                <a:gd name="connsiteY1" fmla="*/ -38 h 7429"/>
                <a:gd name="connsiteX2" fmla="*/ -26 w 13430"/>
                <a:gd name="connsiteY2" fmla="*/ 1295 h 7429"/>
                <a:gd name="connsiteX3" fmla="*/ 450 w 13430"/>
                <a:gd name="connsiteY3" fmla="*/ 7391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0" h="7429">
                  <a:moveTo>
                    <a:pt x="13404" y="5962"/>
                  </a:moveTo>
                  <a:cubicBezTo>
                    <a:pt x="13404" y="3962"/>
                    <a:pt x="13404" y="1962"/>
                    <a:pt x="12928" y="-38"/>
                  </a:cubicBezTo>
                  <a:lnTo>
                    <a:pt x="-26" y="1295"/>
                  </a:lnTo>
                  <a:cubicBezTo>
                    <a:pt x="-26" y="3391"/>
                    <a:pt x="-26" y="5391"/>
                    <a:pt x="450" y="739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96EE4498-B25E-418D-5DF7-F12F9D1A1D02}"/>
                </a:ext>
              </a:extLst>
            </p:cNvPr>
            <p:cNvSpPr/>
            <p:nvPr/>
          </p:nvSpPr>
          <p:spPr>
            <a:xfrm>
              <a:off x="2394160" y="-814717"/>
              <a:ext cx="14287" cy="9620"/>
            </a:xfrm>
            <a:custGeom>
              <a:avLst/>
              <a:gdLst>
                <a:gd name="connsiteX0" fmla="*/ 14261 w 14287"/>
                <a:gd name="connsiteY0" fmla="*/ 5772 h 9620"/>
                <a:gd name="connsiteX1" fmla="*/ 12452 w 14287"/>
                <a:gd name="connsiteY1" fmla="*/ -38 h 9620"/>
                <a:gd name="connsiteX2" fmla="*/ -26 w 14287"/>
                <a:gd name="connsiteY2" fmla="*/ 3867 h 9620"/>
                <a:gd name="connsiteX3" fmla="*/ 1879 w 14287"/>
                <a:gd name="connsiteY3" fmla="*/ 9582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14261" y="5772"/>
                  </a:moveTo>
                  <a:cubicBezTo>
                    <a:pt x="13690" y="3867"/>
                    <a:pt x="13023" y="1962"/>
                    <a:pt x="12452" y="-38"/>
                  </a:cubicBezTo>
                  <a:lnTo>
                    <a:pt x="-26" y="3867"/>
                  </a:lnTo>
                  <a:cubicBezTo>
                    <a:pt x="545" y="5772"/>
                    <a:pt x="1212" y="7677"/>
                    <a:pt x="1879" y="958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64" name="椭圆 463">
            <a:extLst>
              <a:ext uri="{FF2B5EF4-FFF2-40B4-BE49-F238E27FC236}">
                <a16:creationId xmlns:a16="http://schemas.microsoft.com/office/drawing/2014/main" id="{9B8649AC-AABB-1408-0994-509A1B6914E9}"/>
              </a:ext>
            </a:extLst>
          </p:cNvPr>
          <p:cNvSpPr/>
          <p:nvPr/>
        </p:nvSpPr>
        <p:spPr>
          <a:xfrm>
            <a:off x="9091353" y="2114688"/>
            <a:ext cx="1056972" cy="1056972"/>
          </a:xfrm>
          <a:prstGeom prst="ellipse">
            <a:avLst/>
          </a:prstGeom>
          <a:solidFill>
            <a:srgbClr val="3CD6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646911-FA31-E5C3-84CA-A7D063480C84}"/>
              </a:ext>
            </a:extLst>
          </p:cNvPr>
          <p:cNvSpPr txBox="1"/>
          <p:nvPr/>
        </p:nvSpPr>
        <p:spPr>
          <a:xfrm>
            <a:off x="9102144" y="2413497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72A72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04</a:t>
            </a:r>
            <a:endParaRPr lang="zh-CN" altLang="en-US" sz="2400" dirty="0">
              <a:solidFill>
                <a:srgbClr val="172A72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C9F6DEA0-0512-A4A6-6966-FC1DDC94EC51}"/>
              </a:ext>
            </a:extLst>
          </p:cNvPr>
          <p:cNvGrpSpPr/>
          <p:nvPr/>
        </p:nvGrpSpPr>
        <p:grpSpPr>
          <a:xfrm>
            <a:off x="9150812" y="2175783"/>
            <a:ext cx="931763" cy="929452"/>
            <a:chOff x="2260643" y="-1373550"/>
            <a:chExt cx="931763" cy="929452"/>
          </a:xfrm>
        </p:grpSpPr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90098098-EB71-91CC-82DE-2CCE3A3E8FFB}"/>
                </a:ext>
              </a:extLst>
            </p:cNvPr>
            <p:cNvSpPr/>
            <p:nvPr/>
          </p:nvSpPr>
          <p:spPr>
            <a:xfrm>
              <a:off x="3002046" y="-1230102"/>
              <a:ext cx="137731" cy="223456"/>
            </a:xfrm>
            <a:custGeom>
              <a:avLst/>
              <a:gdLst>
                <a:gd name="connsiteX0" fmla="*/ 137705 w 137731"/>
                <a:gd name="connsiteY0" fmla="*/ 223418 h 223456"/>
                <a:gd name="connsiteX1" fmla="*/ 1784 w 137731"/>
                <a:gd name="connsiteY1" fmla="*/ -38 h 223456"/>
                <a:gd name="connsiteX2" fmla="*/ -26 w 137731"/>
                <a:gd name="connsiteY2" fmla="*/ 37300 h 223456"/>
                <a:gd name="connsiteX3" fmla="*/ 102653 w 137731"/>
                <a:gd name="connsiteY3" fmla="*/ 204940 h 22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31" h="223456">
                  <a:moveTo>
                    <a:pt x="137705" y="223418"/>
                  </a:moveTo>
                  <a:cubicBezTo>
                    <a:pt x="117198" y="136422"/>
                    <a:pt x="69602" y="58179"/>
                    <a:pt x="1784" y="-38"/>
                  </a:cubicBezTo>
                  <a:lnTo>
                    <a:pt x="-26" y="37300"/>
                  </a:lnTo>
                  <a:cubicBezTo>
                    <a:pt x="47866" y="83563"/>
                    <a:pt x="83203" y="141253"/>
                    <a:pt x="102653" y="20494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E9E37A53-B0A8-B35D-0B74-94C81B9B2C94}"/>
                </a:ext>
              </a:extLst>
            </p:cNvPr>
            <p:cNvSpPr/>
            <p:nvPr/>
          </p:nvSpPr>
          <p:spPr>
            <a:xfrm>
              <a:off x="2312340" y="-1328496"/>
              <a:ext cx="360330" cy="339947"/>
            </a:xfrm>
            <a:custGeom>
              <a:avLst/>
              <a:gdLst>
                <a:gd name="connsiteX0" fmla="*/ 35788 w 360330"/>
                <a:gd name="connsiteY0" fmla="*/ 312382 h 339947"/>
                <a:gd name="connsiteX1" fmla="*/ 332777 w 360330"/>
                <a:gd name="connsiteY1" fmla="*/ 33585 h 339947"/>
                <a:gd name="connsiteX2" fmla="*/ 360305 w 360330"/>
                <a:gd name="connsiteY2" fmla="*/ -38 h 339947"/>
                <a:gd name="connsiteX3" fmla="*/ -26 w 360330"/>
                <a:gd name="connsiteY3" fmla="*/ 339909 h 33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330" h="339947">
                  <a:moveTo>
                    <a:pt x="35788" y="312382"/>
                  </a:moveTo>
                  <a:cubicBezTo>
                    <a:pt x="75480" y="171600"/>
                    <a:pt x="189771" y="64311"/>
                    <a:pt x="332777" y="33585"/>
                  </a:cubicBezTo>
                  <a:lnTo>
                    <a:pt x="360305" y="-38"/>
                  </a:lnTo>
                  <a:cubicBezTo>
                    <a:pt x="179518" y="23853"/>
                    <a:pt x="34340" y="160818"/>
                    <a:pt x="-26" y="33990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68A04690-517E-0F44-86B6-90EEB401250C}"/>
                </a:ext>
              </a:extLst>
            </p:cNvPr>
            <p:cNvSpPr/>
            <p:nvPr/>
          </p:nvSpPr>
          <p:spPr>
            <a:xfrm>
              <a:off x="2888889" y="-816527"/>
              <a:ext cx="252031" cy="298704"/>
            </a:xfrm>
            <a:custGeom>
              <a:avLst/>
              <a:gdLst>
                <a:gd name="connsiteX0" fmla="*/ 216001 w 252031"/>
                <a:gd name="connsiteY0" fmla="*/ 24251 h 298704"/>
                <a:gd name="connsiteX1" fmla="*/ 13309 w 252031"/>
                <a:gd name="connsiteY1" fmla="*/ 261328 h 298704"/>
                <a:gd name="connsiteX2" fmla="*/ -26 w 252031"/>
                <a:gd name="connsiteY2" fmla="*/ 298666 h 298704"/>
                <a:gd name="connsiteX3" fmla="*/ 252005 w 252031"/>
                <a:gd name="connsiteY3" fmla="*/ -38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31" h="298704">
                  <a:moveTo>
                    <a:pt x="216001" y="24251"/>
                  </a:moveTo>
                  <a:cubicBezTo>
                    <a:pt x="183749" y="127702"/>
                    <a:pt x="110483" y="213388"/>
                    <a:pt x="13309" y="261328"/>
                  </a:cubicBezTo>
                  <a:lnTo>
                    <a:pt x="-26" y="298666"/>
                  </a:lnTo>
                  <a:cubicBezTo>
                    <a:pt x="127628" y="246097"/>
                    <a:pt x="221668" y="134636"/>
                    <a:pt x="252005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9CEEA5AF-F97E-73A7-7E25-305C52600DD1}"/>
                </a:ext>
              </a:extLst>
            </p:cNvPr>
            <p:cNvSpPr/>
            <p:nvPr/>
          </p:nvSpPr>
          <p:spPr>
            <a:xfrm>
              <a:off x="2306721" y="-871296"/>
              <a:ext cx="359854" cy="381000"/>
            </a:xfrm>
            <a:custGeom>
              <a:avLst/>
              <a:gdLst>
                <a:gd name="connsiteX0" fmla="*/ 333349 w 359854"/>
                <a:gd name="connsiteY0" fmla="*/ 346767 h 381000"/>
                <a:gd name="connsiteX1" fmla="*/ 31883 w 359854"/>
                <a:gd name="connsiteY1" fmla="*/ 25584 h 381000"/>
                <a:gd name="connsiteX2" fmla="*/ -26 w 359854"/>
                <a:gd name="connsiteY2" fmla="*/ -38 h 381000"/>
                <a:gd name="connsiteX3" fmla="*/ 359828 w 359854"/>
                <a:gd name="connsiteY3" fmla="*/ 380962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4" h="381000">
                  <a:moveTo>
                    <a:pt x="333349" y="346767"/>
                  </a:moveTo>
                  <a:cubicBezTo>
                    <a:pt x="176964" y="310858"/>
                    <a:pt x="57830" y="183928"/>
                    <a:pt x="31883" y="25584"/>
                  </a:cubicBezTo>
                  <a:lnTo>
                    <a:pt x="-26" y="-38"/>
                  </a:lnTo>
                  <a:cubicBezTo>
                    <a:pt x="17499" y="194843"/>
                    <a:pt x="166260" y="352349"/>
                    <a:pt x="359828" y="38096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A42A0500-0B6E-DF96-10B0-0DF238EDF272}"/>
                </a:ext>
              </a:extLst>
            </p:cNvPr>
            <p:cNvSpPr/>
            <p:nvPr/>
          </p:nvSpPr>
          <p:spPr>
            <a:xfrm>
              <a:off x="2284312" y="-1373550"/>
              <a:ext cx="884425" cy="905559"/>
            </a:xfrm>
            <a:custGeom>
              <a:avLst/>
              <a:gdLst>
                <a:gd name="connsiteX0" fmla="*/ 803432 w 884425"/>
                <a:gd name="connsiteY0" fmla="*/ 718624 h 905559"/>
                <a:gd name="connsiteX1" fmla="*/ 858487 w 884425"/>
                <a:gd name="connsiteY1" fmla="*/ 313907 h 905559"/>
                <a:gd name="connsiteX2" fmla="*/ 878299 w 884425"/>
                <a:gd name="connsiteY2" fmla="*/ 306763 h 905559"/>
                <a:gd name="connsiteX3" fmla="*/ 765332 w 884425"/>
                <a:gd name="connsiteY3" fmla="*/ 131503 h 905559"/>
                <a:gd name="connsiteX4" fmla="*/ 750473 w 884425"/>
                <a:gd name="connsiteY4" fmla="*/ 146743 h 905559"/>
                <a:gd name="connsiteX5" fmla="*/ 505681 w 884425"/>
                <a:gd name="connsiteY5" fmla="*/ 25966 h 905559"/>
                <a:gd name="connsiteX6" fmla="*/ 508824 w 884425"/>
                <a:gd name="connsiteY6" fmla="*/ 4725 h 905559"/>
                <a:gd name="connsiteX7" fmla="*/ 442149 w 884425"/>
                <a:gd name="connsiteY7" fmla="*/ -37 h 905559"/>
                <a:gd name="connsiteX8" fmla="*/ 144683 w 884425"/>
                <a:gd name="connsiteY8" fmla="*/ 107976 h 905559"/>
                <a:gd name="connsiteX9" fmla="*/ 158304 w 884425"/>
                <a:gd name="connsiteY9" fmla="*/ 124359 h 905559"/>
                <a:gd name="connsiteX10" fmla="*/ 30860 w 884425"/>
                <a:gd name="connsiteY10" fmla="*/ 626041 h 905559"/>
                <a:gd name="connsiteX11" fmla="*/ 11810 w 884425"/>
                <a:gd name="connsiteY11" fmla="*/ 633566 h 905559"/>
                <a:gd name="connsiteX12" fmla="*/ 75627 w 884425"/>
                <a:gd name="connsiteY12" fmla="*/ 745485 h 905559"/>
                <a:gd name="connsiteX13" fmla="*/ 91915 w 884425"/>
                <a:gd name="connsiteY13" fmla="*/ 732912 h 905559"/>
                <a:gd name="connsiteX14" fmla="*/ 622457 w 884425"/>
                <a:gd name="connsiteY14" fmla="*/ 867309 h 905559"/>
                <a:gd name="connsiteX15" fmla="*/ 630744 w 884425"/>
                <a:gd name="connsiteY15" fmla="*/ 885883 h 905559"/>
                <a:gd name="connsiteX16" fmla="*/ 820006 w 884425"/>
                <a:gd name="connsiteY16" fmla="*/ 730816 h 905559"/>
                <a:gd name="connsiteX17" fmla="*/ 442149 w 884425"/>
                <a:gd name="connsiteY17" fmla="*/ 897789 h 905559"/>
                <a:gd name="connsiteX18" fmla="*/ 7238 w 884425"/>
                <a:gd name="connsiteY18" fmla="*/ 462878 h 905559"/>
                <a:gd name="connsiteX19" fmla="*/ 442149 w 884425"/>
                <a:gd name="connsiteY19" fmla="*/ 27966 h 905559"/>
                <a:gd name="connsiteX20" fmla="*/ 877061 w 884425"/>
                <a:gd name="connsiteY20" fmla="*/ 462878 h 905559"/>
                <a:gd name="connsiteX21" fmla="*/ 442149 w 884425"/>
                <a:gd name="connsiteY21" fmla="*/ 897789 h 90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4425" h="905559">
                  <a:moveTo>
                    <a:pt x="803432" y="718624"/>
                  </a:moveTo>
                  <a:cubicBezTo>
                    <a:pt x="886547" y="600714"/>
                    <a:pt x="907083" y="449734"/>
                    <a:pt x="858487" y="313907"/>
                  </a:cubicBezTo>
                  <a:lnTo>
                    <a:pt x="878299" y="306763"/>
                  </a:lnTo>
                  <a:cubicBezTo>
                    <a:pt x="854448" y="240517"/>
                    <a:pt x="815815" y="180579"/>
                    <a:pt x="765332" y="131503"/>
                  </a:cubicBezTo>
                  <a:lnTo>
                    <a:pt x="750473" y="146743"/>
                  </a:lnTo>
                  <a:cubicBezTo>
                    <a:pt x="683694" y="81614"/>
                    <a:pt x="597996" y="39330"/>
                    <a:pt x="505681" y="25966"/>
                  </a:cubicBezTo>
                  <a:lnTo>
                    <a:pt x="508824" y="4725"/>
                  </a:lnTo>
                  <a:cubicBezTo>
                    <a:pt x="486741" y="1546"/>
                    <a:pt x="464459" y="-46"/>
                    <a:pt x="442149" y="-37"/>
                  </a:cubicBezTo>
                  <a:cubicBezTo>
                    <a:pt x="333352" y="-276"/>
                    <a:pt x="227978" y="37986"/>
                    <a:pt x="144683" y="107976"/>
                  </a:cubicBezTo>
                  <a:lnTo>
                    <a:pt x="158304" y="124359"/>
                  </a:lnTo>
                  <a:cubicBezTo>
                    <a:pt x="12307" y="246748"/>
                    <a:pt x="-39024" y="448811"/>
                    <a:pt x="30860" y="626041"/>
                  </a:cubicBezTo>
                  <a:lnTo>
                    <a:pt x="11810" y="633566"/>
                  </a:lnTo>
                  <a:cubicBezTo>
                    <a:pt x="27776" y="673657"/>
                    <a:pt x="49255" y="711328"/>
                    <a:pt x="75627" y="745485"/>
                  </a:cubicBezTo>
                  <a:lnTo>
                    <a:pt x="91915" y="732912"/>
                  </a:lnTo>
                  <a:cubicBezTo>
                    <a:pt x="216555" y="894780"/>
                    <a:pt x="435785" y="950310"/>
                    <a:pt x="622457" y="867309"/>
                  </a:cubicBezTo>
                  <a:lnTo>
                    <a:pt x="630744" y="885883"/>
                  </a:lnTo>
                  <a:cubicBezTo>
                    <a:pt x="706544" y="852012"/>
                    <a:pt x="771886" y="798472"/>
                    <a:pt x="820006" y="730816"/>
                  </a:cubicBezTo>
                  <a:close/>
                  <a:moveTo>
                    <a:pt x="442149" y="897789"/>
                  </a:moveTo>
                  <a:cubicBezTo>
                    <a:pt x="201954" y="897789"/>
                    <a:pt x="7238" y="703070"/>
                    <a:pt x="7238" y="462878"/>
                  </a:cubicBezTo>
                  <a:cubicBezTo>
                    <a:pt x="7238" y="222683"/>
                    <a:pt x="201954" y="27966"/>
                    <a:pt x="442149" y="27966"/>
                  </a:cubicBezTo>
                  <a:cubicBezTo>
                    <a:pt x="682341" y="27966"/>
                    <a:pt x="877061" y="222683"/>
                    <a:pt x="877061" y="462878"/>
                  </a:cubicBezTo>
                  <a:cubicBezTo>
                    <a:pt x="877061" y="703070"/>
                    <a:pt x="682341" y="897789"/>
                    <a:pt x="442149" y="89778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8" name="图形 171">
              <a:extLst>
                <a:ext uri="{FF2B5EF4-FFF2-40B4-BE49-F238E27FC236}">
                  <a16:creationId xmlns:a16="http://schemas.microsoft.com/office/drawing/2014/main" id="{FEF82479-AB8D-3BF3-5712-BCB52463D92D}"/>
                </a:ext>
              </a:extLst>
            </p:cNvPr>
            <p:cNvGrpSpPr/>
            <p:nvPr/>
          </p:nvGrpSpPr>
          <p:grpSpPr>
            <a:xfrm>
              <a:off x="2351749" y="-1279537"/>
              <a:ext cx="750120" cy="745237"/>
              <a:chOff x="2351749" y="-1279537"/>
              <a:chExt cx="750120" cy="745237"/>
            </a:xfrm>
            <a:solidFill>
              <a:srgbClr val="3CD6FF"/>
            </a:solidFill>
          </p:grpSpPr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8737E1EF-2997-E960-327E-819BE0969E5B}"/>
                  </a:ext>
                </a:extLst>
              </p:cNvPr>
              <p:cNvSpPr/>
              <p:nvPr/>
            </p:nvSpPr>
            <p:spPr>
              <a:xfrm>
                <a:off x="2785352" y="-1279537"/>
                <a:ext cx="198596" cy="106394"/>
              </a:xfrm>
              <a:custGeom>
                <a:avLst/>
                <a:gdLst>
                  <a:gd name="connsiteX0" fmla="*/ 189617 w 198596"/>
                  <a:gd name="connsiteY0" fmla="*/ 106356 h 106394"/>
                  <a:gd name="connsiteX1" fmla="*/ -26 w 198596"/>
                  <a:gd name="connsiteY1" fmla="*/ 12725 h 106394"/>
                  <a:gd name="connsiteX2" fmla="*/ 1784 w 198596"/>
                  <a:gd name="connsiteY2" fmla="*/ -38 h 106394"/>
                  <a:gd name="connsiteX3" fmla="*/ 198570 w 198596"/>
                  <a:gd name="connsiteY3" fmla="*/ 97117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96" h="106394">
                    <a:moveTo>
                      <a:pt x="189617" y="106356"/>
                    </a:moveTo>
                    <a:cubicBezTo>
                      <a:pt x="137249" y="56796"/>
                      <a:pt x="71162" y="24167"/>
                      <a:pt x="-26" y="12725"/>
                    </a:cubicBezTo>
                    <a:lnTo>
                      <a:pt x="1784" y="-38"/>
                    </a:lnTo>
                    <a:cubicBezTo>
                      <a:pt x="75656" y="11823"/>
                      <a:pt x="144236" y="45682"/>
                      <a:pt x="198570" y="971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4D5B628E-B884-C301-3260-0B09F304ED8E}"/>
                  </a:ext>
                </a:extLst>
              </p:cNvPr>
              <p:cNvSpPr/>
              <p:nvPr/>
            </p:nvSpPr>
            <p:spPr>
              <a:xfrm>
                <a:off x="2351749" y="-1192765"/>
                <a:ext cx="137756" cy="415575"/>
              </a:xfrm>
              <a:custGeom>
                <a:avLst/>
                <a:gdLst>
                  <a:gd name="connsiteX0" fmla="*/ 24002 w 137756"/>
                  <a:gd name="connsiteY0" fmla="*/ 415537 h 415575"/>
                  <a:gd name="connsiteX1" fmla="*/ 129443 w 137756"/>
                  <a:gd name="connsiteY1" fmla="*/ -38 h 415575"/>
                  <a:gd name="connsiteX2" fmla="*/ 137730 w 137756"/>
                  <a:gd name="connsiteY2" fmla="*/ 9487 h 415575"/>
                  <a:gd name="connsiteX3" fmla="*/ 35908 w 137756"/>
                  <a:gd name="connsiteY3" fmla="*/ 410775 h 41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56" h="415575">
                    <a:moveTo>
                      <a:pt x="24002" y="415537"/>
                    </a:moveTo>
                    <a:cubicBezTo>
                      <a:pt x="-31257" y="268594"/>
                      <a:pt x="10813" y="102785"/>
                      <a:pt x="129443" y="-38"/>
                    </a:cubicBezTo>
                    <a:lnTo>
                      <a:pt x="137730" y="9487"/>
                    </a:lnTo>
                    <a:cubicBezTo>
                      <a:pt x="23212" y="108795"/>
                      <a:pt x="-17407" y="268881"/>
                      <a:pt x="35908" y="4107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A49DD8E2-0D6D-7FE7-A877-3D5BA68FEECA}"/>
                  </a:ext>
                </a:extLst>
              </p:cNvPr>
              <p:cNvSpPr/>
              <p:nvPr/>
            </p:nvSpPr>
            <p:spPr>
              <a:xfrm>
                <a:off x="3026429" y="-1030077"/>
                <a:ext cx="75439" cy="331755"/>
              </a:xfrm>
              <a:custGeom>
                <a:avLst/>
                <a:gdLst>
                  <a:gd name="connsiteX0" fmla="*/ -26 w 75439"/>
                  <a:gd name="connsiteY0" fmla="*/ 324383 h 331755"/>
                  <a:gd name="connsiteX1" fmla="*/ 43503 w 75439"/>
                  <a:gd name="connsiteY1" fmla="*/ 4343 h 331755"/>
                  <a:gd name="connsiteX2" fmla="*/ 55600 w 75439"/>
                  <a:gd name="connsiteY2" fmla="*/ -38 h 331755"/>
                  <a:gd name="connsiteX3" fmla="*/ 75412 w 75439"/>
                  <a:gd name="connsiteY3" fmla="*/ 120643 h 331755"/>
                  <a:gd name="connsiteX4" fmla="*/ 10451 w 75439"/>
                  <a:gd name="connsiteY4" fmla="*/ 331718 h 331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9" h="331755">
                    <a:moveTo>
                      <a:pt x="-26" y="324383"/>
                    </a:moveTo>
                    <a:cubicBezTo>
                      <a:pt x="63820" y="230412"/>
                      <a:pt x="79927" y="111952"/>
                      <a:pt x="43503" y="4343"/>
                    </a:cubicBezTo>
                    <a:lnTo>
                      <a:pt x="55600" y="-38"/>
                    </a:lnTo>
                    <a:cubicBezTo>
                      <a:pt x="68744" y="38838"/>
                      <a:pt x="75440" y="79605"/>
                      <a:pt x="75412" y="120643"/>
                    </a:cubicBezTo>
                    <a:cubicBezTo>
                      <a:pt x="75621" y="195955"/>
                      <a:pt x="52971" y="269557"/>
                      <a:pt x="10451" y="3317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D9A041BF-C67B-46A0-18ED-B774152A1A00}"/>
                  </a:ext>
                </a:extLst>
              </p:cNvPr>
              <p:cNvSpPr/>
              <p:nvPr/>
            </p:nvSpPr>
            <p:spPr>
              <a:xfrm>
                <a:off x="2433689" y="-683272"/>
                <a:ext cx="440245" cy="148972"/>
              </a:xfrm>
              <a:custGeom>
                <a:avLst/>
                <a:gdLst>
                  <a:gd name="connsiteX0" fmla="*/ 293153 w 440245"/>
                  <a:gd name="connsiteY0" fmla="*/ 148933 h 148972"/>
                  <a:gd name="connsiteX1" fmla="*/ -26 w 440245"/>
                  <a:gd name="connsiteY1" fmla="*/ 7868 h 148972"/>
                  <a:gd name="connsiteX2" fmla="*/ 10166 w 440245"/>
                  <a:gd name="connsiteY2" fmla="*/ -38 h 148972"/>
                  <a:gd name="connsiteX3" fmla="*/ 434981 w 440245"/>
                  <a:gd name="connsiteY3" fmla="*/ 107213 h 148972"/>
                  <a:gd name="connsiteX4" fmla="*/ 440219 w 440245"/>
                  <a:gd name="connsiteY4" fmla="*/ 118929 h 148972"/>
                  <a:gd name="connsiteX5" fmla="*/ 293153 w 440245"/>
                  <a:gd name="connsiteY5" fmla="*/ 148933 h 14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245" h="148972">
                    <a:moveTo>
                      <a:pt x="293153" y="148933"/>
                    </a:moveTo>
                    <a:cubicBezTo>
                      <a:pt x="178982" y="149285"/>
                      <a:pt x="70945" y="97298"/>
                      <a:pt x="-26" y="7868"/>
                    </a:cubicBezTo>
                    <a:lnTo>
                      <a:pt x="10166" y="-38"/>
                    </a:lnTo>
                    <a:cubicBezTo>
                      <a:pt x="111760" y="126835"/>
                      <a:pt x="285338" y="170659"/>
                      <a:pt x="434981" y="107213"/>
                    </a:cubicBezTo>
                    <a:lnTo>
                      <a:pt x="440219" y="118929"/>
                    </a:lnTo>
                    <a:cubicBezTo>
                      <a:pt x="393750" y="138836"/>
                      <a:pt x="343706" y="149047"/>
                      <a:pt x="293153" y="148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6C8678EC-D3EA-C89A-3433-0CCD52DB788C}"/>
                </a:ext>
              </a:extLst>
            </p:cNvPr>
            <p:cNvSpPr/>
            <p:nvPr/>
          </p:nvSpPr>
          <p:spPr>
            <a:xfrm>
              <a:off x="2801163" y="-1369739"/>
              <a:ext cx="243458" cy="128587"/>
            </a:xfrm>
            <a:custGeom>
              <a:avLst/>
              <a:gdLst>
                <a:gd name="connsiteX0" fmla="*/ 234479 w 243458"/>
                <a:gd name="connsiteY0" fmla="*/ 128549 h 128587"/>
                <a:gd name="connsiteX1" fmla="*/ -26 w 243458"/>
                <a:gd name="connsiteY1" fmla="*/ 12630 h 128587"/>
                <a:gd name="connsiteX2" fmla="*/ 1784 w 243458"/>
                <a:gd name="connsiteY2" fmla="*/ -38 h 128587"/>
                <a:gd name="connsiteX3" fmla="*/ 243433 w 243458"/>
                <a:gd name="connsiteY3" fmla="*/ 119310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58" h="128587">
                  <a:moveTo>
                    <a:pt x="234479" y="128549"/>
                  </a:moveTo>
                  <a:cubicBezTo>
                    <a:pt x="169538" y="67501"/>
                    <a:pt x="87911" y="27149"/>
                    <a:pt x="-26" y="12630"/>
                  </a:cubicBezTo>
                  <a:lnTo>
                    <a:pt x="1784" y="-38"/>
                  </a:lnTo>
                  <a:cubicBezTo>
                    <a:pt x="92407" y="14835"/>
                    <a:pt x="176539" y="56388"/>
                    <a:pt x="243433" y="11931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0D839C91-6AAE-ABFF-CA42-ADA9A1D23B75}"/>
                </a:ext>
              </a:extLst>
            </p:cNvPr>
            <p:cNvSpPr/>
            <p:nvPr/>
          </p:nvSpPr>
          <p:spPr>
            <a:xfrm>
              <a:off x="2260643" y="-1260963"/>
              <a:ext cx="167711" cy="513492"/>
            </a:xfrm>
            <a:custGeom>
              <a:avLst/>
              <a:gdLst>
                <a:gd name="connsiteX0" fmla="*/ 29097 w 167711"/>
                <a:gd name="connsiteY0" fmla="*/ 513455 h 513492"/>
                <a:gd name="connsiteX1" fmla="*/ 159399 w 167711"/>
                <a:gd name="connsiteY1" fmla="*/ -38 h 513492"/>
                <a:gd name="connsiteX2" fmla="*/ 167685 w 167711"/>
                <a:gd name="connsiteY2" fmla="*/ 9487 h 513492"/>
                <a:gd name="connsiteX3" fmla="*/ 40908 w 167711"/>
                <a:gd name="connsiteY3" fmla="*/ 508502 h 5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11" h="513492">
                  <a:moveTo>
                    <a:pt x="29097" y="513455"/>
                  </a:moveTo>
                  <a:cubicBezTo>
                    <a:pt x="-38231" y="331835"/>
                    <a:pt x="13620" y="127504"/>
                    <a:pt x="159399" y="-38"/>
                  </a:cubicBezTo>
                  <a:lnTo>
                    <a:pt x="167685" y="9487"/>
                  </a:lnTo>
                  <a:cubicBezTo>
                    <a:pt x="26040" y="133444"/>
                    <a:pt x="-24397" y="331967"/>
                    <a:pt x="40908" y="50850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DC0FC4F0-725F-32AD-6DBA-53E07B9E174F}"/>
                </a:ext>
              </a:extLst>
            </p:cNvPr>
            <p:cNvSpPr/>
            <p:nvPr/>
          </p:nvSpPr>
          <p:spPr>
            <a:xfrm>
              <a:off x="3102058" y="-1058462"/>
              <a:ext cx="90348" cy="409575"/>
            </a:xfrm>
            <a:custGeom>
              <a:avLst/>
              <a:gdLst>
                <a:gd name="connsiteX0" fmla="*/ -26 w 90348"/>
                <a:gd name="connsiteY0" fmla="*/ 401917 h 409575"/>
                <a:gd name="connsiteX1" fmla="*/ 54076 w 90348"/>
                <a:gd name="connsiteY1" fmla="*/ 4343 h 409575"/>
                <a:gd name="connsiteX2" fmla="*/ 66077 w 90348"/>
                <a:gd name="connsiteY2" fmla="*/ -38 h 409575"/>
                <a:gd name="connsiteX3" fmla="*/ 10451 w 90348"/>
                <a:gd name="connsiteY3" fmla="*/ 40953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348" h="409575">
                  <a:moveTo>
                    <a:pt x="-26" y="401917"/>
                  </a:moveTo>
                  <a:cubicBezTo>
                    <a:pt x="78812" y="285007"/>
                    <a:pt x="98815" y="138074"/>
                    <a:pt x="54076" y="4343"/>
                  </a:cubicBezTo>
                  <a:lnTo>
                    <a:pt x="66077" y="-38"/>
                  </a:lnTo>
                  <a:cubicBezTo>
                    <a:pt x="112293" y="137703"/>
                    <a:pt x="91728" y="289112"/>
                    <a:pt x="10451" y="409537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6D6F4807-119B-37ED-EE33-EAD57FC09534}"/>
                </a:ext>
              </a:extLst>
            </p:cNvPr>
            <p:cNvSpPr/>
            <p:nvPr/>
          </p:nvSpPr>
          <p:spPr>
            <a:xfrm>
              <a:off x="2363299" y="-625932"/>
              <a:ext cx="544353" cy="181834"/>
            </a:xfrm>
            <a:custGeom>
              <a:avLst/>
              <a:gdLst>
                <a:gd name="connsiteX0" fmla="*/ 363162 w 544353"/>
                <a:gd name="connsiteY0" fmla="*/ 181794 h 181834"/>
                <a:gd name="connsiteX1" fmla="*/ -26 w 544353"/>
                <a:gd name="connsiteY1" fmla="*/ 7772 h 181834"/>
                <a:gd name="connsiteX2" fmla="*/ 10166 w 544353"/>
                <a:gd name="connsiteY2" fmla="*/ -38 h 181834"/>
                <a:gd name="connsiteX3" fmla="*/ 539089 w 544353"/>
                <a:gd name="connsiteY3" fmla="*/ 133312 h 181834"/>
                <a:gd name="connsiteX4" fmla="*/ 544328 w 544353"/>
                <a:gd name="connsiteY4" fmla="*/ 145028 h 181834"/>
                <a:gd name="connsiteX5" fmla="*/ 363162 w 544353"/>
                <a:gd name="connsiteY5" fmla="*/ 181794 h 1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353" h="181834">
                  <a:moveTo>
                    <a:pt x="363162" y="181794"/>
                  </a:moveTo>
                  <a:cubicBezTo>
                    <a:pt x="221897" y="182204"/>
                    <a:pt x="88167" y="118129"/>
                    <a:pt x="-26" y="7772"/>
                  </a:cubicBezTo>
                  <a:lnTo>
                    <a:pt x="10166" y="-38"/>
                  </a:lnTo>
                  <a:cubicBezTo>
                    <a:pt x="137064" y="157305"/>
                    <a:pt x="352764" y="211684"/>
                    <a:pt x="539089" y="133312"/>
                  </a:cubicBezTo>
                  <a:lnTo>
                    <a:pt x="544328" y="145028"/>
                  </a:lnTo>
                  <a:cubicBezTo>
                    <a:pt x="487031" y="169354"/>
                    <a:pt x="425410" y="181861"/>
                    <a:pt x="363162" y="18179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1F249E01-60B0-F4BB-C4AD-CED229450EDA}"/>
                </a:ext>
              </a:extLst>
            </p:cNvPr>
            <p:cNvSpPr/>
            <p:nvPr/>
          </p:nvSpPr>
          <p:spPr>
            <a:xfrm>
              <a:off x="2817165" y="-1244009"/>
              <a:ext cx="9715" cy="14096"/>
            </a:xfrm>
            <a:custGeom>
              <a:avLst/>
              <a:gdLst>
                <a:gd name="connsiteX0" fmla="*/ -26 w 9715"/>
                <a:gd name="connsiteY0" fmla="*/ 12344 h 14096"/>
                <a:gd name="connsiteX1" fmla="*/ 5784 w 9715"/>
                <a:gd name="connsiteY1" fmla="*/ 14059 h 14096"/>
                <a:gd name="connsiteX2" fmla="*/ 9689 w 9715"/>
                <a:gd name="connsiteY2" fmla="*/ 1676 h 14096"/>
                <a:gd name="connsiteX3" fmla="*/ 3879 w 9715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" h="14096">
                  <a:moveTo>
                    <a:pt x="-26" y="12344"/>
                  </a:moveTo>
                  <a:lnTo>
                    <a:pt x="5784" y="14059"/>
                  </a:lnTo>
                  <a:lnTo>
                    <a:pt x="9689" y="1676"/>
                  </a:lnTo>
                  <a:cubicBezTo>
                    <a:pt x="7784" y="1010"/>
                    <a:pt x="5879" y="533"/>
                    <a:pt x="3879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80F2B52C-C523-2C78-CC97-699BB3031F8C}"/>
                </a:ext>
              </a:extLst>
            </p:cNvPr>
            <p:cNvSpPr/>
            <p:nvPr/>
          </p:nvSpPr>
          <p:spPr>
            <a:xfrm>
              <a:off x="2784018" y="-1252105"/>
              <a:ext cx="8477" cy="13811"/>
            </a:xfrm>
            <a:custGeom>
              <a:avLst/>
              <a:gdLst>
                <a:gd name="connsiteX0" fmla="*/ -26 w 8477"/>
                <a:gd name="connsiteY0" fmla="*/ 12630 h 13811"/>
                <a:gd name="connsiteX1" fmla="*/ 5975 w 8477"/>
                <a:gd name="connsiteY1" fmla="*/ 13773 h 13811"/>
                <a:gd name="connsiteX2" fmla="*/ 8451 w 8477"/>
                <a:gd name="connsiteY2" fmla="*/ 1105 h 13811"/>
                <a:gd name="connsiteX3" fmla="*/ 2450 w 8477"/>
                <a:gd name="connsiteY3" fmla="*/ -38 h 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" h="13811">
                  <a:moveTo>
                    <a:pt x="-26" y="12630"/>
                  </a:moveTo>
                  <a:lnTo>
                    <a:pt x="5975" y="13773"/>
                  </a:lnTo>
                  <a:lnTo>
                    <a:pt x="8451" y="1105"/>
                  </a:lnTo>
                  <a:cubicBezTo>
                    <a:pt x="6482" y="660"/>
                    <a:pt x="4482" y="279"/>
                    <a:pt x="245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B7E99403-DCC3-7ECE-5C47-63DCD239D3C1}"/>
                </a:ext>
              </a:extLst>
            </p:cNvPr>
            <p:cNvSpPr/>
            <p:nvPr/>
          </p:nvSpPr>
          <p:spPr>
            <a:xfrm>
              <a:off x="2940419" y="-1175048"/>
              <a:ext cx="13144" cy="13525"/>
            </a:xfrm>
            <a:custGeom>
              <a:avLst/>
              <a:gdLst>
                <a:gd name="connsiteX0" fmla="*/ -26 w 13144"/>
                <a:gd name="connsiteY0" fmla="*/ 9391 h 13525"/>
                <a:gd name="connsiteX1" fmla="*/ 4451 w 13144"/>
                <a:gd name="connsiteY1" fmla="*/ 13487 h 13525"/>
                <a:gd name="connsiteX2" fmla="*/ 13118 w 13144"/>
                <a:gd name="connsiteY2" fmla="*/ 3962 h 13525"/>
                <a:gd name="connsiteX3" fmla="*/ 8546 w 1314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-26" y="9391"/>
                  </a:moveTo>
                  <a:lnTo>
                    <a:pt x="4451" y="13487"/>
                  </a:lnTo>
                  <a:lnTo>
                    <a:pt x="13118" y="3962"/>
                  </a:lnTo>
                  <a:lnTo>
                    <a:pt x="854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2D7C0BAB-81E1-6587-4CED-96999C50F733}"/>
                </a:ext>
              </a:extLst>
            </p:cNvPr>
            <p:cNvSpPr/>
            <p:nvPr/>
          </p:nvSpPr>
          <p:spPr>
            <a:xfrm>
              <a:off x="2881935" y="-1217053"/>
              <a:ext cx="11715" cy="14573"/>
            </a:xfrm>
            <a:custGeom>
              <a:avLst/>
              <a:gdLst>
                <a:gd name="connsiteX0" fmla="*/ -26 w 11715"/>
                <a:gd name="connsiteY0" fmla="*/ 11677 h 14573"/>
                <a:gd name="connsiteX1" fmla="*/ 5308 w 11715"/>
                <a:gd name="connsiteY1" fmla="*/ 14535 h 14573"/>
                <a:gd name="connsiteX2" fmla="*/ 11690 w 11715"/>
                <a:gd name="connsiteY2" fmla="*/ 2819 h 14573"/>
                <a:gd name="connsiteX3" fmla="*/ 6356 w 11715"/>
                <a:gd name="connsiteY3" fmla="*/ -38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573">
                  <a:moveTo>
                    <a:pt x="-26" y="11677"/>
                  </a:moveTo>
                  <a:lnTo>
                    <a:pt x="5308" y="14535"/>
                  </a:lnTo>
                  <a:lnTo>
                    <a:pt x="11690" y="2819"/>
                  </a:lnTo>
                  <a:lnTo>
                    <a:pt x="635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A114C0BE-9A19-2927-A869-60E25AD074EC}"/>
                </a:ext>
              </a:extLst>
            </p:cNvPr>
            <p:cNvSpPr/>
            <p:nvPr/>
          </p:nvSpPr>
          <p:spPr>
            <a:xfrm>
              <a:off x="2851170" y="-1231722"/>
              <a:ext cx="10858" cy="14192"/>
            </a:xfrm>
            <a:custGeom>
              <a:avLst/>
              <a:gdLst>
                <a:gd name="connsiteX0" fmla="*/ -26 w 10858"/>
                <a:gd name="connsiteY0" fmla="*/ 11868 h 14192"/>
                <a:gd name="connsiteX1" fmla="*/ 5594 w 10858"/>
                <a:gd name="connsiteY1" fmla="*/ 14154 h 14192"/>
                <a:gd name="connsiteX2" fmla="*/ 10832 w 10858"/>
                <a:gd name="connsiteY2" fmla="*/ 2248 h 14192"/>
                <a:gd name="connsiteX3" fmla="*/ 5213 w 10858"/>
                <a:gd name="connsiteY3" fmla="*/ -38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" h="14192">
                  <a:moveTo>
                    <a:pt x="-26" y="11868"/>
                  </a:moveTo>
                  <a:lnTo>
                    <a:pt x="5594" y="14154"/>
                  </a:lnTo>
                  <a:lnTo>
                    <a:pt x="10832" y="2248"/>
                  </a:lnTo>
                  <a:lnTo>
                    <a:pt x="5213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644D3007-D067-F46A-2246-27C5198AA7DC}"/>
                </a:ext>
              </a:extLst>
            </p:cNvPr>
            <p:cNvSpPr/>
            <p:nvPr/>
          </p:nvSpPr>
          <p:spPr>
            <a:xfrm>
              <a:off x="2913368" y="-1196860"/>
              <a:ext cx="12477" cy="14096"/>
            </a:xfrm>
            <a:custGeom>
              <a:avLst/>
              <a:gdLst>
                <a:gd name="connsiteX0" fmla="*/ -26 w 12477"/>
                <a:gd name="connsiteY0" fmla="*/ 10535 h 14096"/>
                <a:gd name="connsiteX1" fmla="*/ 4927 w 12477"/>
                <a:gd name="connsiteY1" fmla="*/ 14059 h 14096"/>
                <a:gd name="connsiteX2" fmla="*/ 12452 w 12477"/>
                <a:gd name="connsiteY2" fmla="*/ 3486 h 14096"/>
                <a:gd name="connsiteX3" fmla="*/ 7594 w 12477"/>
                <a:gd name="connsiteY3" fmla="*/ -3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6">
                  <a:moveTo>
                    <a:pt x="-26" y="10535"/>
                  </a:moveTo>
                  <a:lnTo>
                    <a:pt x="4927" y="14059"/>
                  </a:lnTo>
                  <a:lnTo>
                    <a:pt x="12452" y="3486"/>
                  </a:lnTo>
                  <a:lnTo>
                    <a:pt x="7594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73D9C43B-0C23-BBBB-99F8-A7D797EB1764}"/>
                </a:ext>
              </a:extLst>
            </p:cNvPr>
            <p:cNvSpPr/>
            <p:nvPr/>
          </p:nvSpPr>
          <p:spPr>
            <a:xfrm>
              <a:off x="2748014" y="-1256963"/>
              <a:ext cx="7334" cy="13525"/>
            </a:xfrm>
            <a:custGeom>
              <a:avLst/>
              <a:gdLst>
                <a:gd name="connsiteX0" fmla="*/ -26 w 7334"/>
                <a:gd name="connsiteY0" fmla="*/ 12916 h 13525"/>
                <a:gd name="connsiteX1" fmla="*/ 6070 w 7334"/>
                <a:gd name="connsiteY1" fmla="*/ 13487 h 13525"/>
                <a:gd name="connsiteX2" fmla="*/ 7308 w 7334"/>
                <a:gd name="connsiteY2" fmla="*/ 533 h 13525"/>
                <a:gd name="connsiteX3" fmla="*/ 1212 w 7334"/>
                <a:gd name="connsiteY3" fmla="*/ -38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4" h="13525">
                  <a:moveTo>
                    <a:pt x="-26" y="12916"/>
                  </a:moveTo>
                  <a:lnTo>
                    <a:pt x="6070" y="13487"/>
                  </a:lnTo>
                  <a:lnTo>
                    <a:pt x="7308" y="533"/>
                  </a:lnTo>
                  <a:lnTo>
                    <a:pt x="1212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8763AC4B-62FC-C840-97F6-3941F36C7AA7}"/>
                </a:ext>
              </a:extLst>
            </p:cNvPr>
            <p:cNvSpPr/>
            <p:nvPr/>
          </p:nvSpPr>
          <p:spPr>
            <a:xfrm>
              <a:off x="2573421" y="-1226007"/>
              <a:ext cx="11048" cy="14382"/>
            </a:xfrm>
            <a:custGeom>
              <a:avLst/>
              <a:gdLst>
                <a:gd name="connsiteX0" fmla="*/ 5498 w 11048"/>
                <a:gd name="connsiteY0" fmla="*/ 14345 h 14382"/>
                <a:gd name="connsiteX1" fmla="*/ 11023 w 11048"/>
                <a:gd name="connsiteY1" fmla="*/ 11773 h 14382"/>
                <a:gd name="connsiteX2" fmla="*/ 5689 w 11048"/>
                <a:gd name="connsiteY2" fmla="*/ -38 h 14382"/>
                <a:gd name="connsiteX3" fmla="*/ -26 w 11048"/>
                <a:gd name="connsiteY3" fmla="*/ 2248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8" h="14382">
                  <a:moveTo>
                    <a:pt x="5498" y="14345"/>
                  </a:moveTo>
                  <a:lnTo>
                    <a:pt x="11023" y="11773"/>
                  </a:lnTo>
                  <a:lnTo>
                    <a:pt x="5689" y="-38"/>
                  </a:lnTo>
                  <a:lnTo>
                    <a:pt x="-26" y="224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CCFD5A6E-1A6E-81DE-B4A5-39846691970C}"/>
                </a:ext>
              </a:extLst>
            </p:cNvPr>
            <p:cNvSpPr/>
            <p:nvPr/>
          </p:nvSpPr>
          <p:spPr>
            <a:xfrm>
              <a:off x="2605806" y="-1239151"/>
              <a:ext cx="10286" cy="14287"/>
            </a:xfrm>
            <a:custGeom>
              <a:avLst/>
              <a:gdLst>
                <a:gd name="connsiteX0" fmla="*/ 4546 w 10286"/>
                <a:gd name="connsiteY0" fmla="*/ 14249 h 14287"/>
                <a:gd name="connsiteX1" fmla="*/ 10261 w 10286"/>
                <a:gd name="connsiteY1" fmla="*/ 12249 h 14287"/>
                <a:gd name="connsiteX2" fmla="*/ 5689 w 10286"/>
                <a:gd name="connsiteY2" fmla="*/ -38 h 14287"/>
                <a:gd name="connsiteX3" fmla="*/ -26 w 10286"/>
                <a:gd name="connsiteY3" fmla="*/ 1962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6" h="14287">
                  <a:moveTo>
                    <a:pt x="4546" y="14249"/>
                  </a:moveTo>
                  <a:lnTo>
                    <a:pt x="10261" y="12249"/>
                  </a:lnTo>
                  <a:lnTo>
                    <a:pt x="5689" y="-38"/>
                  </a:lnTo>
                  <a:lnTo>
                    <a:pt x="-26" y="196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1A557C10-51FA-A3E5-9E9E-54ED3ECCE1B9}"/>
                </a:ext>
              </a:extLst>
            </p:cNvPr>
            <p:cNvSpPr/>
            <p:nvPr/>
          </p:nvSpPr>
          <p:spPr>
            <a:xfrm>
              <a:off x="2539607" y="-1207719"/>
              <a:ext cx="11715" cy="14287"/>
            </a:xfrm>
            <a:custGeom>
              <a:avLst/>
              <a:gdLst>
                <a:gd name="connsiteX0" fmla="*/ 6546 w 11715"/>
                <a:gd name="connsiteY0" fmla="*/ 14249 h 14287"/>
                <a:gd name="connsiteX1" fmla="*/ 11690 w 11715"/>
                <a:gd name="connsiteY1" fmla="*/ 11201 h 14287"/>
                <a:gd name="connsiteX2" fmla="*/ 5213 w 11715"/>
                <a:gd name="connsiteY2" fmla="*/ -38 h 14287"/>
                <a:gd name="connsiteX3" fmla="*/ -26 w 11715"/>
                <a:gd name="connsiteY3" fmla="*/ 3105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6546" y="14249"/>
                  </a:moveTo>
                  <a:lnTo>
                    <a:pt x="11690" y="11201"/>
                  </a:lnTo>
                  <a:lnTo>
                    <a:pt x="5213" y="-38"/>
                  </a:lnTo>
                  <a:lnTo>
                    <a:pt x="-26" y="310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E6AB7AA7-81B2-E78A-334F-908BA2ECDE9A}"/>
                </a:ext>
              </a:extLst>
            </p:cNvPr>
            <p:cNvSpPr/>
            <p:nvPr/>
          </p:nvSpPr>
          <p:spPr>
            <a:xfrm>
              <a:off x="2641905" y="-1249343"/>
              <a:ext cx="8667" cy="14192"/>
            </a:xfrm>
            <a:custGeom>
              <a:avLst/>
              <a:gdLst>
                <a:gd name="connsiteX0" fmla="*/ 2736 w 8667"/>
                <a:gd name="connsiteY0" fmla="*/ 14154 h 14192"/>
                <a:gd name="connsiteX1" fmla="*/ 8642 w 8667"/>
                <a:gd name="connsiteY1" fmla="*/ 12630 h 14192"/>
                <a:gd name="connsiteX2" fmla="*/ 5784 w 8667"/>
                <a:gd name="connsiteY2" fmla="*/ -38 h 14192"/>
                <a:gd name="connsiteX3" fmla="*/ -26 w 8667"/>
                <a:gd name="connsiteY3" fmla="*/ 1390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" h="14192">
                  <a:moveTo>
                    <a:pt x="2736" y="14154"/>
                  </a:moveTo>
                  <a:lnTo>
                    <a:pt x="8642" y="12630"/>
                  </a:lnTo>
                  <a:lnTo>
                    <a:pt x="5784" y="-38"/>
                  </a:lnTo>
                  <a:lnTo>
                    <a:pt x="-26" y="139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2CE7E885-451D-E7BA-E611-F0CC8ED7C70E}"/>
                </a:ext>
              </a:extLst>
            </p:cNvPr>
            <p:cNvSpPr/>
            <p:nvPr/>
          </p:nvSpPr>
          <p:spPr>
            <a:xfrm>
              <a:off x="2714010" y="-1257820"/>
              <a:ext cx="6095" cy="13144"/>
            </a:xfrm>
            <a:custGeom>
              <a:avLst/>
              <a:gdLst>
                <a:gd name="connsiteX0" fmla="*/ -26 w 6095"/>
                <a:gd name="connsiteY0" fmla="*/ 13106 h 13144"/>
                <a:gd name="connsiteX1" fmla="*/ 6070 w 6095"/>
                <a:gd name="connsiteY1" fmla="*/ 13106 h 13144"/>
                <a:gd name="connsiteX2" fmla="*/ 6070 w 6095"/>
                <a:gd name="connsiteY2" fmla="*/ -38 h 13144"/>
                <a:gd name="connsiteX3" fmla="*/ -26 w 6095"/>
                <a:gd name="connsiteY3" fmla="*/ -38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144">
                  <a:moveTo>
                    <a:pt x="-26" y="13106"/>
                  </a:moveTo>
                  <a:lnTo>
                    <a:pt x="6070" y="13106"/>
                  </a:lnTo>
                  <a:lnTo>
                    <a:pt x="6070" y="-38"/>
                  </a:lnTo>
                  <a:lnTo>
                    <a:pt x="-26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C740006D-B92F-5F4D-7038-93D2E3747BA3}"/>
                </a:ext>
              </a:extLst>
            </p:cNvPr>
            <p:cNvSpPr/>
            <p:nvPr/>
          </p:nvSpPr>
          <p:spPr>
            <a:xfrm>
              <a:off x="2510556" y="-1187811"/>
              <a:ext cx="12668" cy="14096"/>
            </a:xfrm>
            <a:custGeom>
              <a:avLst/>
              <a:gdLst>
                <a:gd name="connsiteX0" fmla="*/ 7784 w 12668"/>
                <a:gd name="connsiteY0" fmla="*/ 14059 h 14096"/>
                <a:gd name="connsiteX1" fmla="*/ 12642 w 12668"/>
                <a:gd name="connsiteY1" fmla="*/ 10344 h 14096"/>
                <a:gd name="connsiteX2" fmla="*/ 4832 w 12668"/>
                <a:gd name="connsiteY2" fmla="*/ -38 h 14096"/>
                <a:gd name="connsiteX3" fmla="*/ -26 w 12668"/>
                <a:gd name="connsiteY3" fmla="*/ 3581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14096">
                  <a:moveTo>
                    <a:pt x="7784" y="14059"/>
                  </a:moveTo>
                  <a:cubicBezTo>
                    <a:pt x="9308" y="12725"/>
                    <a:pt x="11023" y="11582"/>
                    <a:pt x="12642" y="10344"/>
                  </a:cubicBezTo>
                  <a:lnTo>
                    <a:pt x="4832" y="-38"/>
                  </a:lnTo>
                  <a:lnTo>
                    <a:pt x="-26" y="358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CA784549-A58B-05AE-694E-E1E78D606C61}"/>
                </a:ext>
              </a:extLst>
            </p:cNvPr>
            <p:cNvSpPr/>
            <p:nvPr/>
          </p:nvSpPr>
          <p:spPr>
            <a:xfrm>
              <a:off x="2676671" y="-1255344"/>
              <a:ext cx="7524" cy="13715"/>
            </a:xfrm>
            <a:custGeom>
              <a:avLst/>
              <a:gdLst>
                <a:gd name="connsiteX0" fmla="*/ 1498 w 7524"/>
                <a:gd name="connsiteY0" fmla="*/ 13678 h 13715"/>
                <a:gd name="connsiteX1" fmla="*/ 7499 w 7524"/>
                <a:gd name="connsiteY1" fmla="*/ 12820 h 13715"/>
                <a:gd name="connsiteX2" fmla="*/ 5975 w 7524"/>
                <a:gd name="connsiteY2" fmla="*/ -38 h 13715"/>
                <a:gd name="connsiteX3" fmla="*/ -26 w 7524"/>
                <a:gd name="connsiteY3" fmla="*/ 819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5">
                  <a:moveTo>
                    <a:pt x="1498" y="13678"/>
                  </a:moveTo>
                  <a:lnTo>
                    <a:pt x="7499" y="12820"/>
                  </a:lnTo>
                  <a:lnTo>
                    <a:pt x="5975" y="-38"/>
                  </a:lnTo>
                  <a:lnTo>
                    <a:pt x="-26" y="81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8C22EFD2-69AC-9492-0045-1ED72420906E}"/>
                </a:ext>
              </a:extLst>
            </p:cNvPr>
            <p:cNvSpPr/>
            <p:nvPr/>
          </p:nvSpPr>
          <p:spPr>
            <a:xfrm>
              <a:off x="3028049" y="-771760"/>
              <a:ext cx="14477" cy="10858"/>
            </a:xfrm>
            <a:custGeom>
              <a:avLst/>
              <a:gdLst>
                <a:gd name="connsiteX0" fmla="*/ 2546 w 14477"/>
                <a:gd name="connsiteY0" fmla="*/ -38 h 10858"/>
                <a:gd name="connsiteX1" fmla="*/ -26 w 14477"/>
                <a:gd name="connsiteY1" fmla="*/ 5486 h 10858"/>
                <a:gd name="connsiteX2" fmla="*/ 11785 w 14477"/>
                <a:gd name="connsiteY2" fmla="*/ 10820 h 10858"/>
                <a:gd name="connsiteX3" fmla="*/ 14452 w 14477"/>
                <a:gd name="connsiteY3" fmla="*/ 5391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7" h="10858">
                  <a:moveTo>
                    <a:pt x="2546" y="-38"/>
                  </a:moveTo>
                  <a:cubicBezTo>
                    <a:pt x="1784" y="1867"/>
                    <a:pt x="831" y="3676"/>
                    <a:pt x="-26" y="5486"/>
                  </a:cubicBezTo>
                  <a:lnTo>
                    <a:pt x="11785" y="10820"/>
                  </a:lnTo>
                  <a:lnTo>
                    <a:pt x="14452" y="539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0E77ADFB-5C0C-060C-A975-7C07EC81328E}"/>
                </a:ext>
              </a:extLst>
            </p:cNvPr>
            <p:cNvSpPr/>
            <p:nvPr/>
          </p:nvSpPr>
          <p:spPr>
            <a:xfrm>
              <a:off x="3040717" y="-803383"/>
              <a:ext cx="14382" cy="9906"/>
            </a:xfrm>
            <a:custGeom>
              <a:avLst/>
              <a:gdLst>
                <a:gd name="connsiteX0" fmla="*/ 2069 w 14382"/>
                <a:gd name="connsiteY0" fmla="*/ -38 h 9906"/>
                <a:gd name="connsiteX1" fmla="*/ -26 w 14382"/>
                <a:gd name="connsiteY1" fmla="*/ 5677 h 9906"/>
                <a:gd name="connsiteX2" fmla="*/ 12356 w 14382"/>
                <a:gd name="connsiteY2" fmla="*/ 9868 h 9906"/>
                <a:gd name="connsiteX3" fmla="*/ 14357 w 14382"/>
                <a:gd name="connsiteY3" fmla="*/ 4153 h 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9906">
                  <a:moveTo>
                    <a:pt x="2069" y="-38"/>
                  </a:moveTo>
                  <a:cubicBezTo>
                    <a:pt x="1403" y="1867"/>
                    <a:pt x="736" y="3772"/>
                    <a:pt x="-26" y="5677"/>
                  </a:cubicBezTo>
                  <a:lnTo>
                    <a:pt x="12356" y="9868"/>
                  </a:lnTo>
                  <a:lnTo>
                    <a:pt x="14357" y="415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817D7A22-3358-85B0-9042-26D898CB6D70}"/>
                </a:ext>
              </a:extLst>
            </p:cNvPr>
            <p:cNvSpPr/>
            <p:nvPr/>
          </p:nvSpPr>
          <p:spPr>
            <a:xfrm>
              <a:off x="3009951" y="-739279"/>
              <a:ext cx="14382" cy="11810"/>
            </a:xfrm>
            <a:custGeom>
              <a:avLst/>
              <a:gdLst>
                <a:gd name="connsiteX0" fmla="*/ 3212 w 14382"/>
                <a:gd name="connsiteY0" fmla="*/ -38 h 11810"/>
                <a:gd name="connsiteX1" fmla="*/ -26 w 14382"/>
                <a:gd name="connsiteY1" fmla="*/ 5201 h 11810"/>
                <a:gd name="connsiteX2" fmla="*/ 11213 w 14382"/>
                <a:gd name="connsiteY2" fmla="*/ 11773 h 11810"/>
                <a:gd name="connsiteX3" fmla="*/ 14357 w 14382"/>
                <a:gd name="connsiteY3" fmla="*/ 6629 h 1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810">
                  <a:moveTo>
                    <a:pt x="3212" y="-38"/>
                  </a:moveTo>
                  <a:cubicBezTo>
                    <a:pt x="2165" y="1772"/>
                    <a:pt x="1117" y="3486"/>
                    <a:pt x="-26" y="5201"/>
                  </a:cubicBezTo>
                  <a:lnTo>
                    <a:pt x="11213" y="11773"/>
                  </a:lnTo>
                  <a:lnTo>
                    <a:pt x="14357" y="662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767D7A7F-EA87-B10D-96CD-7653F140BFC3}"/>
                </a:ext>
              </a:extLst>
            </p:cNvPr>
            <p:cNvSpPr/>
            <p:nvPr/>
          </p:nvSpPr>
          <p:spPr>
            <a:xfrm>
              <a:off x="2990520" y="-710895"/>
              <a:ext cx="14096" cy="12573"/>
            </a:xfrm>
            <a:custGeom>
              <a:avLst/>
              <a:gdLst>
                <a:gd name="connsiteX0" fmla="*/ 3593 w 14096"/>
                <a:gd name="connsiteY0" fmla="*/ -38 h 12573"/>
                <a:gd name="connsiteX1" fmla="*/ -26 w 14096"/>
                <a:gd name="connsiteY1" fmla="*/ 4724 h 12573"/>
                <a:gd name="connsiteX2" fmla="*/ 10451 w 14096"/>
                <a:gd name="connsiteY2" fmla="*/ 12535 h 12573"/>
                <a:gd name="connsiteX3" fmla="*/ 14071 w 14096"/>
                <a:gd name="connsiteY3" fmla="*/ 7677 h 1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573">
                  <a:moveTo>
                    <a:pt x="3593" y="-38"/>
                  </a:moveTo>
                  <a:cubicBezTo>
                    <a:pt x="2450" y="1581"/>
                    <a:pt x="1212" y="3200"/>
                    <a:pt x="-26" y="4724"/>
                  </a:cubicBezTo>
                  <a:lnTo>
                    <a:pt x="10451" y="12535"/>
                  </a:lnTo>
                  <a:lnTo>
                    <a:pt x="14071" y="767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6813069E-4344-9005-2CD1-22D0DAE044CD}"/>
                </a:ext>
              </a:extLst>
            </p:cNvPr>
            <p:cNvSpPr/>
            <p:nvPr/>
          </p:nvSpPr>
          <p:spPr>
            <a:xfrm>
              <a:off x="2966708" y="-682891"/>
              <a:ext cx="13620" cy="13239"/>
            </a:xfrm>
            <a:custGeom>
              <a:avLst/>
              <a:gdLst>
                <a:gd name="connsiteX0" fmla="*/ 13595 w 13620"/>
                <a:gd name="connsiteY0" fmla="*/ 8725 h 13239"/>
                <a:gd name="connsiteX1" fmla="*/ 4070 w 13620"/>
                <a:gd name="connsiteY1" fmla="*/ -38 h 13239"/>
                <a:gd name="connsiteX2" fmla="*/ -26 w 13620"/>
                <a:gd name="connsiteY2" fmla="*/ 4343 h 13239"/>
                <a:gd name="connsiteX3" fmla="*/ 9499 w 13620"/>
                <a:gd name="connsiteY3" fmla="*/ 13201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13239">
                  <a:moveTo>
                    <a:pt x="13595" y="8725"/>
                  </a:moveTo>
                  <a:lnTo>
                    <a:pt x="4070" y="-38"/>
                  </a:lnTo>
                  <a:cubicBezTo>
                    <a:pt x="2736" y="1391"/>
                    <a:pt x="1403" y="2914"/>
                    <a:pt x="-26" y="4343"/>
                  </a:cubicBezTo>
                  <a:lnTo>
                    <a:pt x="9499" y="13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5588E553-6247-39CE-B3EE-60AD96261181}"/>
                </a:ext>
              </a:extLst>
            </p:cNvPr>
            <p:cNvSpPr/>
            <p:nvPr/>
          </p:nvSpPr>
          <p:spPr>
            <a:xfrm>
              <a:off x="3051195" y="-838435"/>
              <a:ext cx="14001" cy="8763"/>
            </a:xfrm>
            <a:custGeom>
              <a:avLst/>
              <a:gdLst>
                <a:gd name="connsiteX0" fmla="*/ 1212 w 14001"/>
                <a:gd name="connsiteY0" fmla="*/ -38 h 8763"/>
                <a:gd name="connsiteX1" fmla="*/ -26 w 14001"/>
                <a:gd name="connsiteY1" fmla="*/ 5963 h 8763"/>
                <a:gd name="connsiteX2" fmla="*/ 12642 w 14001"/>
                <a:gd name="connsiteY2" fmla="*/ 8725 h 8763"/>
                <a:gd name="connsiteX3" fmla="*/ 13976 w 14001"/>
                <a:gd name="connsiteY3" fmla="*/ 2819 h 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763">
                  <a:moveTo>
                    <a:pt x="1212" y="-38"/>
                  </a:moveTo>
                  <a:cubicBezTo>
                    <a:pt x="1212" y="1962"/>
                    <a:pt x="450" y="3962"/>
                    <a:pt x="-26" y="5963"/>
                  </a:cubicBezTo>
                  <a:lnTo>
                    <a:pt x="12642" y="8725"/>
                  </a:lnTo>
                  <a:cubicBezTo>
                    <a:pt x="13118" y="6820"/>
                    <a:pt x="13499" y="4820"/>
                    <a:pt x="13976" y="281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D0EAF8D3-65C1-CD48-CBD3-768A8B5A1C15}"/>
                </a:ext>
              </a:extLst>
            </p:cNvPr>
            <p:cNvSpPr/>
            <p:nvPr/>
          </p:nvSpPr>
          <p:spPr>
            <a:xfrm>
              <a:off x="3044527" y="-1016266"/>
              <a:ext cx="14287" cy="9620"/>
            </a:xfrm>
            <a:custGeom>
              <a:avLst/>
              <a:gdLst>
                <a:gd name="connsiteX0" fmla="*/ -26 w 14287"/>
                <a:gd name="connsiteY0" fmla="*/ 3867 h 9620"/>
                <a:gd name="connsiteX1" fmla="*/ 1879 w 14287"/>
                <a:gd name="connsiteY1" fmla="*/ 9582 h 9620"/>
                <a:gd name="connsiteX2" fmla="*/ 14261 w 14287"/>
                <a:gd name="connsiteY2" fmla="*/ 5772 h 9620"/>
                <a:gd name="connsiteX3" fmla="*/ 12356 w 14287"/>
                <a:gd name="connsiteY3" fmla="*/ -38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-26" y="3867"/>
                  </a:moveTo>
                  <a:cubicBezTo>
                    <a:pt x="545" y="5772"/>
                    <a:pt x="1212" y="7677"/>
                    <a:pt x="1879" y="9582"/>
                  </a:cubicBezTo>
                  <a:lnTo>
                    <a:pt x="14261" y="5772"/>
                  </a:lnTo>
                  <a:cubicBezTo>
                    <a:pt x="13690" y="3867"/>
                    <a:pt x="13023" y="1867"/>
                    <a:pt x="12356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6B0EAD97-F48A-CA82-60D6-53DD8261A3D0}"/>
                </a:ext>
              </a:extLst>
            </p:cNvPr>
            <p:cNvSpPr/>
            <p:nvPr/>
          </p:nvSpPr>
          <p:spPr>
            <a:xfrm>
              <a:off x="3060339" y="-908919"/>
              <a:ext cx="13049" cy="6095"/>
            </a:xfrm>
            <a:custGeom>
              <a:avLst/>
              <a:gdLst>
                <a:gd name="connsiteX0" fmla="*/ -26 w 13049"/>
                <a:gd name="connsiteY0" fmla="*/ -38 h 6095"/>
                <a:gd name="connsiteX1" fmla="*/ -26 w 13049"/>
                <a:gd name="connsiteY1" fmla="*/ 6058 h 6095"/>
                <a:gd name="connsiteX2" fmla="*/ 13023 w 13049"/>
                <a:gd name="connsiteY2" fmla="*/ 6058 h 6095"/>
                <a:gd name="connsiteX3" fmla="*/ 13023 w 13049"/>
                <a:gd name="connsiteY3" fmla="*/ -3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" h="6095">
                  <a:moveTo>
                    <a:pt x="-26" y="-38"/>
                  </a:moveTo>
                  <a:cubicBezTo>
                    <a:pt x="-26" y="2057"/>
                    <a:pt x="-26" y="4058"/>
                    <a:pt x="-26" y="6058"/>
                  </a:cubicBezTo>
                  <a:lnTo>
                    <a:pt x="13023" y="6058"/>
                  </a:lnTo>
                  <a:cubicBezTo>
                    <a:pt x="13023" y="3962"/>
                    <a:pt x="13023" y="1962"/>
                    <a:pt x="13023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207314BE-B48E-74EB-6664-D9238B8F8F73}"/>
                </a:ext>
              </a:extLst>
            </p:cNvPr>
            <p:cNvSpPr/>
            <p:nvPr/>
          </p:nvSpPr>
          <p:spPr>
            <a:xfrm>
              <a:off x="3015762" y="-1083608"/>
              <a:ext cx="14382" cy="11620"/>
            </a:xfrm>
            <a:custGeom>
              <a:avLst/>
              <a:gdLst>
                <a:gd name="connsiteX0" fmla="*/ -26 w 14382"/>
                <a:gd name="connsiteY0" fmla="*/ 6343 h 11620"/>
                <a:gd name="connsiteX1" fmla="*/ 3022 w 14382"/>
                <a:gd name="connsiteY1" fmla="*/ 11582 h 11620"/>
                <a:gd name="connsiteX2" fmla="*/ 14357 w 14382"/>
                <a:gd name="connsiteY2" fmla="*/ 5201 h 11620"/>
                <a:gd name="connsiteX3" fmla="*/ 11309 w 14382"/>
                <a:gd name="connsiteY3" fmla="*/ -38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1620">
                  <a:moveTo>
                    <a:pt x="-26" y="6343"/>
                  </a:moveTo>
                  <a:lnTo>
                    <a:pt x="3022" y="11582"/>
                  </a:lnTo>
                  <a:lnTo>
                    <a:pt x="14357" y="5201"/>
                  </a:lnTo>
                  <a:lnTo>
                    <a:pt x="11309" y="-3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AC9E36CB-85C3-CE13-4D26-CFAAC5DED750}"/>
                </a:ext>
              </a:extLst>
            </p:cNvPr>
            <p:cNvSpPr/>
            <p:nvPr/>
          </p:nvSpPr>
          <p:spPr>
            <a:xfrm>
              <a:off x="3031287" y="-1052080"/>
              <a:ext cx="14382" cy="10668"/>
            </a:xfrm>
            <a:custGeom>
              <a:avLst/>
              <a:gdLst>
                <a:gd name="connsiteX0" fmla="*/ -26 w 14382"/>
                <a:gd name="connsiteY0" fmla="*/ 5105 h 10668"/>
                <a:gd name="connsiteX1" fmla="*/ 2450 w 14382"/>
                <a:gd name="connsiteY1" fmla="*/ 10630 h 10668"/>
                <a:gd name="connsiteX2" fmla="*/ 14357 w 14382"/>
                <a:gd name="connsiteY2" fmla="*/ 5486 h 10668"/>
                <a:gd name="connsiteX3" fmla="*/ 11880 w 14382"/>
                <a:gd name="connsiteY3" fmla="*/ -38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-26" y="5105"/>
                  </a:moveTo>
                  <a:cubicBezTo>
                    <a:pt x="831" y="6915"/>
                    <a:pt x="1593" y="8725"/>
                    <a:pt x="2450" y="10630"/>
                  </a:cubicBezTo>
                  <a:lnTo>
                    <a:pt x="14357" y="5486"/>
                  </a:lnTo>
                  <a:cubicBezTo>
                    <a:pt x="13595" y="3581"/>
                    <a:pt x="12737" y="1772"/>
                    <a:pt x="11880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:a16="http://schemas.microsoft.com/office/drawing/2014/main" id="{29E59895-145E-8A12-A3BF-D6832BC3D64D}"/>
                </a:ext>
              </a:extLst>
            </p:cNvPr>
            <p:cNvSpPr/>
            <p:nvPr/>
          </p:nvSpPr>
          <p:spPr>
            <a:xfrm>
              <a:off x="3053195" y="-982071"/>
              <a:ext cx="14001" cy="8572"/>
            </a:xfrm>
            <a:custGeom>
              <a:avLst/>
              <a:gdLst>
                <a:gd name="connsiteX0" fmla="*/ -26 w 14001"/>
                <a:gd name="connsiteY0" fmla="*/ 2533 h 8572"/>
                <a:gd name="connsiteX1" fmla="*/ 1212 w 14001"/>
                <a:gd name="connsiteY1" fmla="*/ 8534 h 8572"/>
                <a:gd name="connsiteX2" fmla="*/ 13976 w 14001"/>
                <a:gd name="connsiteY2" fmla="*/ 5962 h 8572"/>
                <a:gd name="connsiteX3" fmla="*/ 12737 w 14001"/>
                <a:gd name="connsiteY3" fmla="*/ -3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-26" y="2533"/>
                  </a:moveTo>
                  <a:cubicBezTo>
                    <a:pt x="-26" y="4534"/>
                    <a:pt x="831" y="6534"/>
                    <a:pt x="1212" y="8534"/>
                  </a:cubicBezTo>
                  <a:lnTo>
                    <a:pt x="13976" y="5962"/>
                  </a:lnTo>
                  <a:cubicBezTo>
                    <a:pt x="13976" y="3962"/>
                    <a:pt x="13214" y="1962"/>
                    <a:pt x="12737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2C7741B2-5F9C-1003-473B-C2FAC488C38D}"/>
                </a:ext>
              </a:extLst>
            </p:cNvPr>
            <p:cNvSpPr/>
            <p:nvPr/>
          </p:nvSpPr>
          <p:spPr>
            <a:xfrm>
              <a:off x="3059196" y="-944067"/>
              <a:ext cx="12954" cy="7239"/>
            </a:xfrm>
            <a:custGeom>
              <a:avLst/>
              <a:gdLst>
                <a:gd name="connsiteX0" fmla="*/ -26 w 12954"/>
                <a:gd name="connsiteY0" fmla="*/ 1105 h 7239"/>
                <a:gd name="connsiteX1" fmla="*/ -26 w 12954"/>
                <a:gd name="connsiteY1" fmla="*/ 7201 h 7239"/>
                <a:gd name="connsiteX2" fmla="*/ 12928 w 12954"/>
                <a:gd name="connsiteY2" fmla="*/ 5962 h 7239"/>
                <a:gd name="connsiteX3" fmla="*/ 12928 w 12954"/>
                <a:gd name="connsiteY3" fmla="*/ -38 h 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4" h="7239">
                  <a:moveTo>
                    <a:pt x="-26" y="1105"/>
                  </a:moveTo>
                  <a:cubicBezTo>
                    <a:pt x="-26" y="3105"/>
                    <a:pt x="-26" y="5201"/>
                    <a:pt x="-26" y="7201"/>
                  </a:cubicBezTo>
                  <a:lnTo>
                    <a:pt x="12928" y="5962"/>
                  </a:lnTo>
                  <a:cubicBezTo>
                    <a:pt x="12928" y="3962"/>
                    <a:pt x="12928" y="1962"/>
                    <a:pt x="12928" y="-3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6EBDB7C7-66C7-A656-E5D2-93ED0B883752}"/>
                </a:ext>
              </a:extLst>
            </p:cNvPr>
            <p:cNvSpPr/>
            <p:nvPr/>
          </p:nvSpPr>
          <p:spPr>
            <a:xfrm>
              <a:off x="3057386" y="-871962"/>
              <a:ext cx="13620" cy="7524"/>
            </a:xfrm>
            <a:custGeom>
              <a:avLst/>
              <a:gdLst>
                <a:gd name="connsiteX0" fmla="*/ 736 w 13620"/>
                <a:gd name="connsiteY0" fmla="*/ -38 h 7524"/>
                <a:gd name="connsiteX1" fmla="*/ -26 w 13620"/>
                <a:gd name="connsiteY1" fmla="*/ 5962 h 7524"/>
                <a:gd name="connsiteX2" fmla="*/ 12928 w 13620"/>
                <a:gd name="connsiteY2" fmla="*/ 7487 h 7524"/>
                <a:gd name="connsiteX3" fmla="*/ 13595 w 13620"/>
                <a:gd name="connsiteY3" fmla="*/ 1486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736" y="-38"/>
                  </a:moveTo>
                  <a:cubicBezTo>
                    <a:pt x="736" y="1962"/>
                    <a:pt x="736" y="3962"/>
                    <a:pt x="-26" y="5962"/>
                  </a:cubicBezTo>
                  <a:lnTo>
                    <a:pt x="12928" y="7487"/>
                  </a:lnTo>
                  <a:cubicBezTo>
                    <a:pt x="12928" y="5486"/>
                    <a:pt x="12928" y="3486"/>
                    <a:pt x="13595" y="1486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5827AAF3-490C-9C1E-F4EA-821865557023}"/>
                </a:ext>
              </a:extLst>
            </p:cNvPr>
            <p:cNvSpPr/>
            <p:nvPr/>
          </p:nvSpPr>
          <p:spPr>
            <a:xfrm>
              <a:off x="2607520" y="-597166"/>
              <a:ext cx="9905" cy="14478"/>
            </a:xfrm>
            <a:custGeom>
              <a:avLst/>
              <a:gdLst>
                <a:gd name="connsiteX0" fmla="*/ 9880 w 9905"/>
                <a:gd name="connsiteY0" fmla="*/ 2057 h 14478"/>
                <a:gd name="connsiteX1" fmla="*/ 4165 w 9905"/>
                <a:gd name="connsiteY1" fmla="*/ -38 h 14478"/>
                <a:gd name="connsiteX2" fmla="*/ -26 w 9905"/>
                <a:gd name="connsiteY2" fmla="*/ 12344 h 14478"/>
                <a:gd name="connsiteX3" fmla="*/ 5689 w 9905"/>
                <a:gd name="connsiteY3" fmla="*/ 14440 h 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" h="14478">
                  <a:moveTo>
                    <a:pt x="9880" y="2057"/>
                  </a:moveTo>
                  <a:lnTo>
                    <a:pt x="4165" y="-38"/>
                  </a:lnTo>
                  <a:lnTo>
                    <a:pt x="-26" y="12344"/>
                  </a:lnTo>
                  <a:lnTo>
                    <a:pt x="5689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91F9D4D4-D1A2-18C2-873D-BB0F363B3F44}"/>
                </a:ext>
              </a:extLst>
            </p:cNvPr>
            <p:cNvSpPr/>
            <p:nvPr/>
          </p:nvSpPr>
          <p:spPr>
            <a:xfrm>
              <a:off x="2677433" y="-580117"/>
              <a:ext cx="7524" cy="13716"/>
            </a:xfrm>
            <a:custGeom>
              <a:avLst/>
              <a:gdLst>
                <a:gd name="connsiteX0" fmla="*/ 7499 w 7524"/>
                <a:gd name="connsiteY0" fmla="*/ 724 h 13716"/>
                <a:gd name="connsiteX1" fmla="*/ 1498 w 7524"/>
                <a:gd name="connsiteY1" fmla="*/ -38 h 13716"/>
                <a:gd name="connsiteX2" fmla="*/ -26 w 7524"/>
                <a:gd name="connsiteY2" fmla="*/ 12916 h 13716"/>
                <a:gd name="connsiteX3" fmla="*/ 5975 w 7524"/>
                <a:gd name="connsiteY3" fmla="*/ 13678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" h="13716">
                  <a:moveTo>
                    <a:pt x="7499" y="724"/>
                  </a:moveTo>
                  <a:cubicBezTo>
                    <a:pt x="5498" y="724"/>
                    <a:pt x="3498" y="724"/>
                    <a:pt x="1498" y="-38"/>
                  </a:cubicBezTo>
                  <a:lnTo>
                    <a:pt x="-26" y="12916"/>
                  </a:lnTo>
                  <a:lnTo>
                    <a:pt x="5975" y="13678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:a16="http://schemas.microsoft.com/office/drawing/2014/main" id="{A1AE4464-A04D-D519-6177-D30BB8C6601D}"/>
                </a:ext>
              </a:extLst>
            </p:cNvPr>
            <p:cNvSpPr/>
            <p:nvPr/>
          </p:nvSpPr>
          <p:spPr>
            <a:xfrm>
              <a:off x="2574373" y="-610596"/>
              <a:ext cx="10953" cy="14477"/>
            </a:xfrm>
            <a:custGeom>
              <a:avLst/>
              <a:gdLst>
                <a:gd name="connsiteX0" fmla="*/ 10928 w 10953"/>
                <a:gd name="connsiteY0" fmla="*/ 2629 h 14477"/>
                <a:gd name="connsiteX1" fmla="*/ 5498 w 10953"/>
                <a:gd name="connsiteY1" fmla="*/ -38 h 14477"/>
                <a:gd name="connsiteX2" fmla="*/ -26 w 10953"/>
                <a:gd name="connsiteY2" fmla="*/ 11773 h 14477"/>
                <a:gd name="connsiteX3" fmla="*/ 5498 w 10953"/>
                <a:gd name="connsiteY3" fmla="*/ 14440 h 1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" h="14477">
                  <a:moveTo>
                    <a:pt x="10928" y="2629"/>
                  </a:moveTo>
                  <a:lnTo>
                    <a:pt x="5498" y="-38"/>
                  </a:lnTo>
                  <a:lnTo>
                    <a:pt x="-26" y="11773"/>
                  </a:lnTo>
                  <a:lnTo>
                    <a:pt x="5498" y="14440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A221CB32-F62E-95F6-AD7C-589E7506571B}"/>
                </a:ext>
              </a:extLst>
            </p:cNvPr>
            <p:cNvSpPr/>
            <p:nvPr/>
          </p:nvSpPr>
          <p:spPr>
            <a:xfrm>
              <a:off x="2641429" y="-586975"/>
              <a:ext cx="8762" cy="14192"/>
            </a:xfrm>
            <a:custGeom>
              <a:avLst/>
              <a:gdLst>
                <a:gd name="connsiteX0" fmla="*/ 8737 w 8762"/>
                <a:gd name="connsiteY0" fmla="*/ 1391 h 14192"/>
                <a:gd name="connsiteX1" fmla="*/ 2831 w 8762"/>
                <a:gd name="connsiteY1" fmla="*/ -38 h 14192"/>
                <a:gd name="connsiteX2" fmla="*/ -26 w 8762"/>
                <a:gd name="connsiteY2" fmla="*/ 12630 h 14192"/>
                <a:gd name="connsiteX3" fmla="*/ 5784 w 8762"/>
                <a:gd name="connsiteY3" fmla="*/ 14154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2" h="14192">
                  <a:moveTo>
                    <a:pt x="8737" y="1391"/>
                  </a:moveTo>
                  <a:cubicBezTo>
                    <a:pt x="6737" y="1391"/>
                    <a:pt x="4832" y="438"/>
                    <a:pt x="2831" y="-38"/>
                  </a:cubicBezTo>
                  <a:lnTo>
                    <a:pt x="-26" y="12630"/>
                  </a:lnTo>
                  <a:lnTo>
                    <a:pt x="5784" y="14154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:a16="http://schemas.microsoft.com/office/drawing/2014/main" id="{32DBA647-8FEA-07C8-5830-2794D25CB357}"/>
                </a:ext>
              </a:extLst>
            </p:cNvPr>
            <p:cNvSpPr/>
            <p:nvPr/>
          </p:nvSpPr>
          <p:spPr>
            <a:xfrm>
              <a:off x="2543417" y="-626789"/>
              <a:ext cx="11811" cy="14382"/>
            </a:xfrm>
            <a:custGeom>
              <a:avLst/>
              <a:gdLst>
                <a:gd name="connsiteX0" fmla="*/ 11785 w 11811"/>
                <a:gd name="connsiteY0" fmla="*/ 3105 h 14382"/>
                <a:gd name="connsiteX1" fmla="*/ 6546 w 11811"/>
                <a:gd name="connsiteY1" fmla="*/ -38 h 14382"/>
                <a:gd name="connsiteX2" fmla="*/ -26 w 11811"/>
                <a:gd name="connsiteY2" fmla="*/ 11106 h 14382"/>
                <a:gd name="connsiteX3" fmla="*/ 5117 w 11811"/>
                <a:gd name="connsiteY3" fmla="*/ 14345 h 1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" h="14382">
                  <a:moveTo>
                    <a:pt x="11785" y="3105"/>
                  </a:moveTo>
                  <a:lnTo>
                    <a:pt x="6546" y="-38"/>
                  </a:lnTo>
                  <a:lnTo>
                    <a:pt x="-26" y="11106"/>
                  </a:lnTo>
                  <a:lnTo>
                    <a:pt x="5117" y="1434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3A6DF9DC-F44A-66BF-2E6F-CB8C7B48170B}"/>
                </a:ext>
              </a:extLst>
            </p:cNvPr>
            <p:cNvSpPr/>
            <p:nvPr/>
          </p:nvSpPr>
          <p:spPr>
            <a:xfrm>
              <a:off x="2486743" y="-669461"/>
              <a:ext cx="13334" cy="13620"/>
            </a:xfrm>
            <a:custGeom>
              <a:avLst/>
              <a:gdLst>
                <a:gd name="connsiteX0" fmla="*/ 13309 w 13334"/>
                <a:gd name="connsiteY0" fmla="*/ 4153 h 13620"/>
                <a:gd name="connsiteX1" fmla="*/ 8832 w 13334"/>
                <a:gd name="connsiteY1" fmla="*/ -38 h 13620"/>
                <a:gd name="connsiteX2" fmla="*/ -26 w 13334"/>
                <a:gd name="connsiteY2" fmla="*/ 9487 h 13620"/>
                <a:gd name="connsiteX3" fmla="*/ 4451 w 13334"/>
                <a:gd name="connsiteY3" fmla="*/ 13583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4" h="13620">
                  <a:moveTo>
                    <a:pt x="13309" y="4153"/>
                  </a:moveTo>
                  <a:lnTo>
                    <a:pt x="8832" y="-38"/>
                  </a:lnTo>
                  <a:lnTo>
                    <a:pt x="-26" y="9487"/>
                  </a:lnTo>
                  <a:lnTo>
                    <a:pt x="4451" y="1358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:a16="http://schemas.microsoft.com/office/drawing/2014/main" id="{617698EF-8889-B78F-F633-F5368123BB65}"/>
                </a:ext>
              </a:extLst>
            </p:cNvPr>
            <p:cNvSpPr/>
            <p:nvPr/>
          </p:nvSpPr>
          <p:spPr>
            <a:xfrm>
              <a:off x="2513223" y="-647077"/>
              <a:ext cx="12572" cy="14096"/>
            </a:xfrm>
            <a:custGeom>
              <a:avLst/>
              <a:gdLst>
                <a:gd name="connsiteX0" fmla="*/ 12547 w 12572"/>
                <a:gd name="connsiteY0" fmla="*/ 3581 h 14096"/>
                <a:gd name="connsiteX1" fmla="*/ 7784 w 12572"/>
                <a:gd name="connsiteY1" fmla="*/ -38 h 14096"/>
                <a:gd name="connsiteX2" fmla="*/ -26 w 12572"/>
                <a:gd name="connsiteY2" fmla="*/ 10344 h 14096"/>
                <a:gd name="connsiteX3" fmla="*/ 4832 w 12572"/>
                <a:gd name="connsiteY3" fmla="*/ 1405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72" h="14096">
                  <a:moveTo>
                    <a:pt x="12547" y="3581"/>
                  </a:moveTo>
                  <a:lnTo>
                    <a:pt x="7784" y="-38"/>
                  </a:lnTo>
                  <a:lnTo>
                    <a:pt x="-26" y="10344"/>
                  </a:lnTo>
                  <a:lnTo>
                    <a:pt x="4832" y="14059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29B19578-A356-C0B3-E3FA-7737157D50AE}"/>
                </a:ext>
              </a:extLst>
            </p:cNvPr>
            <p:cNvSpPr/>
            <p:nvPr/>
          </p:nvSpPr>
          <p:spPr>
            <a:xfrm>
              <a:off x="2884126" y="-619074"/>
              <a:ext cx="11715" cy="14287"/>
            </a:xfrm>
            <a:custGeom>
              <a:avLst/>
              <a:gdLst>
                <a:gd name="connsiteX0" fmla="*/ 5213 w 11715"/>
                <a:gd name="connsiteY0" fmla="*/ -38 h 14287"/>
                <a:gd name="connsiteX1" fmla="*/ -26 w 11715"/>
                <a:gd name="connsiteY1" fmla="*/ 2914 h 14287"/>
                <a:gd name="connsiteX2" fmla="*/ 6356 w 11715"/>
                <a:gd name="connsiteY2" fmla="*/ 14249 h 14287"/>
                <a:gd name="connsiteX3" fmla="*/ 11690 w 11715"/>
                <a:gd name="connsiteY3" fmla="*/ 11201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4287">
                  <a:moveTo>
                    <a:pt x="5213" y="-38"/>
                  </a:moveTo>
                  <a:lnTo>
                    <a:pt x="-26" y="2914"/>
                  </a:lnTo>
                  <a:lnTo>
                    <a:pt x="6356" y="14249"/>
                  </a:lnTo>
                  <a:lnTo>
                    <a:pt x="11690" y="1120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84472711-B19B-19AE-371E-D72F801410B1}"/>
                </a:ext>
              </a:extLst>
            </p:cNvPr>
            <p:cNvSpPr/>
            <p:nvPr/>
          </p:nvSpPr>
          <p:spPr>
            <a:xfrm>
              <a:off x="2913273" y="-637267"/>
              <a:ext cx="12477" cy="14097"/>
            </a:xfrm>
            <a:custGeom>
              <a:avLst/>
              <a:gdLst>
                <a:gd name="connsiteX0" fmla="*/ 4927 w 12477"/>
                <a:gd name="connsiteY0" fmla="*/ -38 h 14097"/>
                <a:gd name="connsiteX1" fmla="*/ -26 w 12477"/>
                <a:gd name="connsiteY1" fmla="*/ 3486 h 14097"/>
                <a:gd name="connsiteX2" fmla="*/ 7499 w 12477"/>
                <a:gd name="connsiteY2" fmla="*/ 14059 h 14097"/>
                <a:gd name="connsiteX3" fmla="*/ 12452 w 12477"/>
                <a:gd name="connsiteY3" fmla="*/ 10535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7" h="14097">
                  <a:moveTo>
                    <a:pt x="4927" y="-38"/>
                  </a:moveTo>
                  <a:lnTo>
                    <a:pt x="-26" y="3486"/>
                  </a:lnTo>
                  <a:lnTo>
                    <a:pt x="7499" y="14059"/>
                  </a:lnTo>
                  <a:lnTo>
                    <a:pt x="12452" y="1053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:a16="http://schemas.microsoft.com/office/drawing/2014/main" id="{305BDF71-5BC1-403D-0758-31053F538C78}"/>
                </a:ext>
              </a:extLst>
            </p:cNvPr>
            <p:cNvSpPr/>
            <p:nvPr/>
          </p:nvSpPr>
          <p:spPr>
            <a:xfrm>
              <a:off x="2941657" y="-659269"/>
              <a:ext cx="13144" cy="13525"/>
            </a:xfrm>
            <a:custGeom>
              <a:avLst/>
              <a:gdLst>
                <a:gd name="connsiteX0" fmla="*/ 4546 w 13144"/>
                <a:gd name="connsiteY0" fmla="*/ -38 h 13525"/>
                <a:gd name="connsiteX1" fmla="*/ -26 w 13144"/>
                <a:gd name="connsiteY1" fmla="*/ 3962 h 13525"/>
                <a:gd name="connsiteX2" fmla="*/ 8546 w 13144"/>
                <a:gd name="connsiteY2" fmla="*/ 13487 h 13525"/>
                <a:gd name="connsiteX3" fmla="*/ 13118 w 13144"/>
                <a:gd name="connsiteY3" fmla="*/ 9487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" h="13525">
                  <a:moveTo>
                    <a:pt x="4546" y="-38"/>
                  </a:moveTo>
                  <a:lnTo>
                    <a:pt x="-26" y="3962"/>
                  </a:lnTo>
                  <a:lnTo>
                    <a:pt x="8546" y="13487"/>
                  </a:lnTo>
                  <a:lnTo>
                    <a:pt x="13118" y="9487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0" name="任意多边形: 形状 429">
              <a:extLst>
                <a:ext uri="{FF2B5EF4-FFF2-40B4-BE49-F238E27FC236}">
                  <a16:creationId xmlns:a16="http://schemas.microsoft.com/office/drawing/2014/main" id="{47C5B4F0-B4C0-7F69-60F6-9E035DE5994B}"/>
                </a:ext>
              </a:extLst>
            </p:cNvPr>
            <p:cNvSpPr/>
            <p:nvPr/>
          </p:nvSpPr>
          <p:spPr>
            <a:xfrm>
              <a:off x="2712962" y="-576783"/>
              <a:ext cx="6095" cy="13049"/>
            </a:xfrm>
            <a:custGeom>
              <a:avLst/>
              <a:gdLst>
                <a:gd name="connsiteX0" fmla="*/ 5975 w 6095"/>
                <a:gd name="connsiteY0" fmla="*/ -38 h 13049"/>
                <a:gd name="connsiteX1" fmla="*/ -26 w 6095"/>
                <a:gd name="connsiteY1" fmla="*/ -38 h 13049"/>
                <a:gd name="connsiteX2" fmla="*/ -26 w 6095"/>
                <a:gd name="connsiteY2" fmla="*/ 13011 h 13049"/>
                <a:gd name="connsiteX3" fmla="*/ 6070 w 6095"/>
                <a:gd name="connsiteY3" fmla="*/ 13011 h 1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5" h="13049">
                  <a:moveTo>
                    <a:pt x="5975" y="-38"/>
                  </a:moveTo>
                  <a:lnTo>
                    <a:pt x="-26" y="-38"/>
                  </a:lnTo>
                  <a:lnTo>
                    <a:pt x="-26" y="13011"/>
                  </a:lnTo>
                  <a:lnTo>
                    <a:pt x="6070" y="13011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1" name="任意多边形: 形状 430">
              <a:extLst>
                <a:ext uri="{FF2B5EF4-FFF2-40B4-BE49-F238E27FC236}">
                  <a16:creationId xmlns:a16="http://schemas.microsoft.com/office/drawing/2014/main" id="{B4A6D89C-D57E-41DC-C6EC-D8097B4E8FC4}"/>
                </a:ext>
              </a:extLst>
            </p:cNvPr>
            <p:cNvSpPr/>
            <p:nvPr/>
          </p:nvSpPr>
          <p:spPr>
            <a:xfrm>
              <a:off x="2849646" y="-602405"/>
              <a:ext cx="10668" cy="14192"/>
            </a:xfrm>
            <a:custGeom>
              <a:avLst/>
              <a:gdLst>
                <a:gd name="connsiteX0" fmla="*/ 5594 w 10668"/>
                <a:gd name="connsiteY0" fmla="*/ -38 h 14192"/>
                <a:gd name="connsiteX1" fmla="*/ -26 w 10668"/>
                <a:gd name="connsiteY1" fmla="*/ 2248 h 14192"/>
                <a:gd name="connsiteX2" fmla="*/ 5022 w 10668"/>
                <a:gd name="connsiteY2" fmla="*/ 14154 h 14192"/>
                <a:gd name="connsiteX3" fmla="*/ 10642 w 10668"/>
                <a:gd name="connsiteY3" fmla="*/ 11963 h 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8" h="14192">
                  <a:moveTo>
                    <a:pt x="5594" y="-38"/>
                  </a:moveTo>
                  <a:lnTo>
                    <a:pt x="-26" y="2248"/>
                  </a:lnTo>
                  <a:lnTo>
                    <a:pt x="5022" y="14154"/>
                  </a:lnTo>
                  <a:lnTo>
                    <a:pt x="10642" y="11963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2" name="任意多边形: 形状 431">
              <a:extLst>
                <a:ext uri="{FF2B5EF4-FFF2-40B4-BE49-F238E27FC236}">
                  <a16:creationId xmlns:a16="http://schemas.microsoft.com/office/drawing/2014/main" id="{B615D5DF-0964-C66F-3F0B-9C587A5D267B}"/>
                </a:ext>
              </a:extLst>
            </p:cNvPr>
            <p:cNvSpPr/>
            <p:nvPr/>
          </p:nvSpPr>
          <p:spPr>
            <a:xfrm>
              <a:off x="2748395" y="-577831"/>
              <a:ext cx="7238" cy="12954"/>
            </a:xfrm>
            <a:custGeom>
              <a:avLst/>
              <a:gdLst>
                <a:gd name="connsiteX0" fmla="*/ 5975 w 7238"/>
                <a:gd name="connsiteY0" fmla="*/ -38 h 12954"/>
                <a:gd name="connsiteX1" fmla="*/ -26 w 7238"/>
                <a:gd name="connsiteY1" fmla="*/ -38 h 12954"/>
                <a:gd name="connsiteX2" fmla="*/ 1117 w 7238"/>
                <a:gd name="connsiteY2" fmla="*/ 12916 h 12954"/>
                <a:gd name="connsiteX3" fmla="*/ 7213 w 7238"/>
                <a:gd name="connsiteY3" fmla="*/ 12916 h 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8" h="12954">
                  <a:moveTo>
                    <a:pt x="5975" y="-38"/>
                  </a:moveTo>
                  <a:lnTo>
                    <a:pt x="-26" y="-38"/>
                  </a:lnTo>
                  <a:lnTo>
                    <a:pt x="1117" y="12916"/>
                  </a:lnTo>
                  <a:lnTo>
                    <a:pt x="7213" y="1291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3" name="任意多边形: 形状 432">
              <a:extLst>
                <a:ext uri="{FF2B5EF4-FFF2-40B4-BE49-F238E27FC236}">
                  <a16:creationId xmlns:a16="http://schemas.microsoft.com/office/drawing/2014/main" id="{6B1DF661-E56F-3CBE-BC13-228FC335D78E}"/>
                </a:ext>
              </a:extLst>
            </p:cNvPr>
            <p:cNvSpPr/>
            <p:nvPr/>
          </p:nvSpPr>
          <p:spPr>
            <a:xfrm>
              <a:off x="2385778" y="-847864"/>
              <a:ext cx="14001" cy="8572"/>
            </a:xfrm>
            <a:custGeom>
              <a:avLst/>
              <a:gdLst>
                <a:gd name="connsiteX0" fmla="*/ 13976 w 14001"/>
                <a:gd name="connsiteY0" fmla="*/ 5962 h 8572"/>
                <a:gd name="connsiteX1" fmla="*/ 12737 w 14001"/>
                <a:gd name="connsiteY1" fmla="*/ -38 h 8572"/>
                <a:gd name="connsiteX2" fmla="*/ -26 w 14001"/>
                <a:gd name="connsiteY2" fmla="*/ 2534 h 8572"/>
                <a:gd name="connsiteX3" fmla="*/ 1212 w 14001"/>
                <a:gd name="connsiteY3" fmla="*/ 8534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8572">
                  <a:moveTo>
                    <a:pt x="13976" y="5962"/>
                  </a:moveTo>
                  <a:cubicBezTo>
                    <a:pt x="13499" y="3962"/>
                    <a:pt x="13118" y="1962"/>
                    <a:pt x="12737" y="-38"/>
                  </a:cubicBezTo>
                  <a:lnTo>
                    <a:pt x="-26" y="2534"/>
                  </a:lnTo>
                  <a:cubicBezTo>
                    <a:pt x="-26" y="4534"/>
                    <a:pt x="736" y="6534"/>
                    <a:pt x="1212" y="8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4" name="任意多边形: 形状 433">
              <a:extLst>
                <a:ext uri="{FF2B5EF4-FFF2-40B4-BE49-F238E27FC236}">
                  <a16:creationId xmlns:a16="http://schemas.microsoft.com/office/drawing/2014/main" id="{46928FA1-726A-C04D-35E5-A03390891931}"/>
                </a:ext>
              </a:extLst>
            </p:cNvPr>
            <p:cNvSpPr/>
            <p:nvPr/>
          </p:nvSpPr>
          <p:spPr>
            <a:xfrm>
              <a:off x="2403304" y="-1048080"/>
              <a:ext cx="14192" cy="10763"/>
            </a:xfrm>
            <a:custGeom>
              <a:avLst/>
              <a:gdLst>
                <a:gd name="connsiteX0" fmla="*/ 11975 w 14192"/>
                <a:gd name="connsiteY0" fmla="*/ 10725 h 10763"/>
                <a:gd name="connsiteX1" fmla="*/ 14166 w 14192"/>
                <a:gd name="connsiteY1" fmla="*/ 5105 h 10763"/>
                <a:gd name="connsiteX2" fmla="*/ 2260 w 14192"/>
                <a:gd name="connsiteY2" fmla="*/ -38 h 10763"/>
                <a:gd name="connsiteX3" fmla="*/ -26 w 14192"/>
                <a:gd name="connsiteY3" fmla="*/ 5581 h 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" h="10763">
                  <a:moveTo>
                    <a:pt x="11975" y="10725"/>
                  </a:moveTo>
                  <a:cubicBezTo>
                    <a:pt x="12737" y="8820"/>
                    <a:pt x="13404" y="6915"/>
                    <a:pt x="14166" y="5105"/>
                  </a:cubicBezTo>
                  <a:lnTo>
                    <a:pt x="2260" y="-38"/>
                  </a:lnTo>
                  <a:cubicBezTo>
                    <a:pt x="1403" y="1771"/>
                    <a:pt x="736" y="3676"/>
                    <a:pt x="-26" y="558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>
              <a:extLst>
                <a:ext uri="{FF2B5EF4-FFF2-40B4-BE49-F238E27FC236}">
                  <a16:creationId xmlns:a16="http://schemas.microsoft.com/office/drawing/2014/main" id="{0C9AD2D7-BE59-01AB-B7BC-6B7FFCC28257}"/>
                </a:ext>
              </a:extLst>
            </p:cNvPr>
            <p:cNvSpPr/>
            <p:nvPr/>
          </p:nvSpPr>
          <p:spPr>
            <a:xfrm>
              <a:off x="2418830" y="-1080846"/>
              <a:ext cx="14573" cy="11906"/>
            </a:xfrm>
            <a:custGeom>
              <a:avLst/>
              <a:gdLst>
                <a:gd name="connsiteX0" fmla="*/ 11690 w 14573"/>
                <a:gd name="connsiteY0" fmla="*/ 11868 h 11906"/>
                <a:gd name="connsiteX1" fmla="*/ 14547 w 14573"/>
                <a:gd name="connsiteY1" fmla="*/ 6534 h 11906"/>
                <a:gd name="connsiteX2" fmla="*/ 2831 w 14573"/>
                <a:gd name="connsiteY2" fmla="*/ -38 h 11906"/>
                <a:gd name="connsiteX3" fmla="*/ -26 w 14573"/>
                <a:gd name="connsiteY3" fmla="*/ 529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" h="11906">
                  <a:moveTo>
                    <a:pt x="11690" y="11868"/>
                  </a:moveTo>
                  <a:lnTo>
                    <a:pt x="14547" y="6534"/>
                  </a:lnTo>
                  <a:lnTo>
                    <a:pt x="2831" y="-38"/>
                  </a:lnTo>
                  <a:lnTo>
                    <a:pt x="-26" y="529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>
              <a:extLst>
                <a:ext uri="{FF2B5EF4-FFF2-40B4-BE49-F238E27FC236}">
                  <a16:creationId xmlns:a16="http://schemas.microsoft.com/office/drawing/2014/main" id="{92E20DD4-D320-3A6F-6BE3-EFE45710884F}"/>
                </a:ext>
              </a:extLst>
            </p:cNvPr>
            <p:cNvSpPr/>
            <p:nvPr/>
          </p:nvSpPr>
          <p:spPr>
            <a:xfrm>
              <a:off x="2381492" y="-952354"/>
              <a:ext cx="13620" cy="7524"/>
            </a:xfrm>
            <a:custGeom>
              <a:avLst/>
              <a:gdLst>
                <a:gd name="connsiteX0" fmla="*/ 12928 w 13620"/>
                <a:gd name="connsiteY0" fmla="*/ 7487 h 7524"/>
                <a:gd name="connsiteX1" fmla="*/ 13595 w 13620"/>
                <a:gd name="connsiteY1" fmla="*/ 1486 h 7524"/>
                <a:gd name="connsiteX2" fmla="*/ 736 w 13620"/>
                <a:gd name="connsiteY2" fmla="*/ -38 h 7524"/>
                <a:gd name="connsiteX3" fmla="*/ -26 w 13620"/>
                <a:gd name="connsiteY3" fmla="*/ 5963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" h="7524">
                  <a:moveTo>
                    <a:pt x="12928" y="7487"/>
                  </a:moveTo>
                  <a:cubicBezTo>
                    <a:pt x="12928" y="5486"/>
                    <a:pt x="12928" y="3486"/>
                    <a:pt x="13595" y="1486"/>
                  </a:cubicBezTo>
                  <a:lnTo>
                    <a:pt x="736" y="-38"/>
                  </a:lnTo>
                  <a:cubicBezTo>
                    <a:pt x="736" y="1962"/>
                    <a:pt x="736" y="3962"/>
                    <a:pt x="-26" y="5963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7" name="任意多边形: 形状 436">
              <a:extLst>
                <a:ext uri="{FF2B5EF4-FFF2-40B4-BE49-F238E27FC236}">
                  <a16:creationId xmlns:a16="http://schemas.microsoft.com/office/drawing/2014/main" id="{7B3CE596-1BB2-F16C-5C63-093204EE2495}"/>
                </a:ext>
              </a:extLst>
            </p:cNvPr>
            <p:cNvSpPr/>
            <p:nvPr/>
          </p:nvSpPr>
          <p:spPr>
            <a:xfrm>
              <a:off x="2462264" y="-694893"/>
              <a:ext cx="13525" cy="13144"/>
            </a:xfrm>
            <a:custGeom>
              <a:avLst/>
              <a:gdLst>
                <a:gd name="connsiteX0" fmla="*/ 13499 w 13525"/>
                <a:gd name="connsiteY0" fmla="*/ 4534 h 13144"/>
                <a:gd name="connsiteX1" fmla="*/ 9499 w 13525"/>
                <a:gd name="connsiteY1" fmla="*/ -38 h 13144"/>
                <a:gd name="connsiteX2" fmla="*/ -26 w 13525"/>
                <a:gd name="connsiteY2" fmla="*/ 8534 h 13144"/>
                <a:gd name="connsiteX3" fmla="*/ 3974 w 13525"/>
                <a:gd name="connsiteY3" fmla="*/ 13106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144">
                  <a:moveTo>
                    <a:pt x="13499" y="4534"/>
                  </a:moveTo>
                  <a:lnTo>
                    <a:pt x="9499" y="-38"/>
                  </a:lnTo>
                  <a:lnTo>
                    <a:pt x="-26" y="8534"/>
                  </a:lnTo>
                  <a:lnTo>
                    <a:pt x="3974" y="13106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8" name="任意多边形: 形状 437">
              <a:extLst>
                <a:ext uri="{FF2B5EF4-FFF2-40B4-BE49-F238E27FC236}">
                  <a16:creationId xmlns:a16="http://schemas.microsoft.com/office/drawing/2014/main" id="{9E2A5119-0364-A628-AF80-58D53D52E03C}"/>
                </a:ext>
              </a:extLst>
            </p:cNvPr>
            <p:cNvSpPr/>
            <p:nvPr/>
          </p:nvSpPr>
          <p:spPr>
            <a:xfrm>
              <a:off x="2459121" y="-1139329"/>
              <a:ext cx="13525" cy="13239"/>
            </a:xfrm>
            <a:custGeom>
              <a:avLst/>
              <a:gdLst>
                <a:gd name="connsiteX0" fmla="*/ 9499 w 13525"/>
                <a:gd name="connsiteY0" fmla="*/ 13201 h 13239"/>
                <a:gd name="connsiteX1" fmla="*/ 13499 w 13525"/>
                <a:gd name="connsiteY1" fmla="*/ 8629 h 13239"/>
                <a:gd name="connsiteX2" fmla="*/ 3974 w 13525"/>
                <a:gd name="connsiteY2" fmla="*/ -38 h 13239"/>
                <a:gd name="connsiteX3" fmla="*/ -26 w 13525"/>
                <a:gd name="connsiteY3" fmla="*/ 453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" h="13239">
                  <a:moveTo>
                    <a:pt x="9499" y="13201"/>
                  </a:moveTo>
                  <a:cubicBezTo>
                    <a:pt x="10832" y="11582"/>
                    <a:pt x="12166" y="10153"/>
                    <a:pt x="13499" y="8629"/>
                  </a:cubicBezTo>
                  <a:lnTo>
                    <a:pt x="3974" y="-38"/>
                  </a:lnTo>
                  <a:cubicBezTo>
                    <a:pt x="2641" y="1486"/>
                    <a:pt x="1212" y="3010"/>
                    <a:pt x="-26" y="4534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9" name="任意多边形: 形状 438">
              <a:extLst>
                <a:ext uri="{FF2B5EF4-FFF2-40B4-BE49-F238E27FC236}">
                  <a16:creationId xmlns:a16="http://schemas.microsoft.com/office/drawing/2014/main" id="{B44A1A67-D5A3-CEC8-3A5B-C8530EB5F3E2}"/>
                </a:ext>
              </a:extLst>
            </p:cNvPr>
            <p:cNvSpPr/>
            <p:nvPr/>
          </p:nvSpPr>
          <p:spPr>
            <a:xfrm>
              <a:off x="2437118" y="-1110564"/>
              <a:ext cx="14096" cy="12477"/>
            </a:xfrm>
            <a:custGeom>
              <a:avLst/>
              <a:gdLst>
                <a:gd name="connsiteX0" fmla="*/ 10642 w 14096"/>
                <a:gd name="connsiteY0" fmla="*/ 12440 h 12477"/>
                <a:gd name="connsiteX1" fmla="*/ 14071 w 14096"/>
                <a:gd name="connsiteY1" fmla="*/ 7391 h 12477"/>
                <a:gd name="connsiteX2" fmla="*/ 3403 w 14096"/>
                <a:gd name="connsiteY2" fmla="*/ -38 h 12477"/>
                <a:gd name="connsiteX3" fmla="*/ -26 w 14096"/>
                <a:gd name="connsiteY3" fmla="*/ 4915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0642" y="12440"/>
                  </a:moveTo>
                  <a:lnTo>
                    <a:pt x="14071" y="7391"/>
                  </a:lnTo>
                  <a:lnTo>
                    <a:pt x="3403" y="-38"/>
                  </a:lnTo>
                  <a:lnTo>
                    <a:pt x="-26" y="4915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0" name="任意多边形: 形状 439">
              <a:extLst>
                <a:ext uri="{FF2B5EF4-FFF2-40B4-BE49-F238E27FC236}">
                  <a16:creationId xmlns:a16="http://schemas.microsoft.com/office/drawing/2014/main" id="{5DADAD0B-05F9-340C-0580-7848F8721F74}"/>
                </a:ext>
              </a:extLst>
            </p:cNvPr>
            <p:cNvSpPr/>
            <p:nvPr/>
          </p:nvSpPr>
          <p:spPr>
            <a:xfrm>
              <a:off x="2379777" y="-916254"/>
              <a:ext cx="12668" cy="6095"/>
            </a:xfrm>
            <a:custGeom>
              <a:avLst/>
              <a:gdLst>
                <a:gd name="connsiteX0" fmla="*/ 12642 w 12668"/>
                <a:gd name="connsiteY0" fmla="*/ 6058 h 6095"/>
                <a:gd name="connsiteX1" fmla="*/ 12642 w 12668"/>
                <a:gd name="connsiteY1" fmla="*/ -38 h 6095"/>
                <a:gd name="connsiteX2" fmla="*/ -26 w 12668"/>
                <a:gd name="connsiteY2" fmla="*/ -38 h 6095"/>
                <a:gd name="connsiteX3" fmla="*/ -26 w 12668"/>
                <a:gd name="connsiteY3" fmla="*/ 6058 h 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" h="6095">
                  <a:moveTo>
                    <a:pt x="12642" y="6058"/>
                  </a:moveTo>
                  <a:cubicBezTo>
                    <a:pt x="12642" y="4058"/>
                    <a:pt x="12642" y="2057"/>
                    <a:pt x="12642" y="-38"/>
                  </a:cubicBezTo>
                  <a:lnTo>
                    <a:pt x="-26" y="-38"/>
                  </a:lnTo>
                  <a:cubicBezTo>
                    <a:pt x="-26" y="1962"/>
                    <a:pt x="-26" y="3962"/>
                    <a:pt x="-26" y="6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1" name="任意多边形: 形状 440">
              <a:extLst>
                <a:ext uri="{FF2B5EF4-FFF2-40B4-BE49-F238E27FC236}">
                  <a16:creationId xmlns:a16="http://schemas.microsoft.com/office/drawing/2014/main" id="{C7FB7E7F-848C-4E57-3A89-5CCB2793A20A}"/>
                </a:ext>
              </a:extLst>
            </p:cNvPr>
            <p:cNvSpPr/>
            <p:nvPr/>
          </p:nvSpPr>
          <p:spPr>
            <a:xfrm>
              <a:off x="2406638" y="-781570"/>
              <a:ext cx="14382" cy="10668"/>
            </a:xfrm>
            <a:custGeom>
              <a:avLst/>
              <a:gdLst>
                <a:gd name="connsiteX0" fmla="*/ 14357 w 14382"/>
                <a:gd name="connsiteY0" fmla="*/ 5486 h 10668"/>
                <a:gd name="connsiteX1" fmla="*/ 11880 w 14382"/>
                <a:gd name="connsiteY1" fmla="*/ -38 h 10668"/>
                <a:gd name="connsiteX2" fmla="*/ -26 w 14382"/>
                <a:gd name="connsiteY2" fmla="*/ 5105 h 10668"/>
                <a:gd name="connsiteX3" fmla="*/ 2355 w 14382"/>
                <a:gd name="connsiteY3" fmla="*/ 10630 h 1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" h="10668">
                  <a:moveTo>
                    <a:pt x="14357" y="5486"/>
                  </a:moveTo>
                  <a:cubicBezTo>
                    <a:pt x="13499" y="3676"/>
                    <a:pt x="12642" y="1772"/>
                    <a:pt x="11880" y="-38"/>
                  </a:cubicBezTo>
                  <a:lnTo>
                    <a:pt x="-26" y="5105"/>
                  </a:lnTo>
                  <a:cubicBezTo>
                    <a:pt x="736" y="7010"/>
                    <a:pt x="1593" y="8820"/>
                    <a:pt x="2355" y="10630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2" name="任意多边形: 形状 441">
              <a:extLst>
                <a:ext uri="{FF2B5EF4-FFF2-40B4-BE49-F238E27FC236}">
                  <a16:creationId xmlns:a16="http://schemas.microsoft.com/office/drawing/2014/main" id="{C2F59D9E-32C0-A32A-FA60-557AC24B24CA}"/>
                </a:ext>
              </a:extLst>
            </p:cNvPr>
            <p:cNvSpPr/>
            <p:nvPr/>
          </p:nvSpPr>
          <p:spPr>
            <a:xfrm>
              <a:off x="2421687" y="-751281"/>
              <a:ext cx="14287" cy="11620"/>
            </a:xfrm>
            <a:custGeom>
              <a:avLst/>
              <a:gdLst>
                <a:gd name="connsiteX0" fmla="*/ 14261 w 14287"/>
                <a:gd name="connsiteY0" fmla="*/ 5201 h 11620"/>
                <a:gd name="connsiteX1" fmla="*/ 11309 w 14287"/>
                <a:gd name="connsiteY1" fmla="*/ -38 h 11620"/>
                <a:gd name="connsiteX2" fmla="*/ -26 w 14287"/>
                <a:gd name="connsiteY2" fmla="*/ 6248 h 11620"/>
                <a:gd name="connsiteX3" fmla="*/ 2927 w 14287"/>
                <a:gd name="connsiteY3" fmla="*/ 11582 h 1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11620">
                  <a:moveTo>
                    <a:pt x="14261" y="5201"/>
                  </a:moveTo>
                  <a:lnTo>
                    <a:pt x="11309" y="-38"/>
                  </a:lnTo>
                  <a:lnTo>
                    <a:pt x="-26" y="6248"/>
                  </a:lnTo>
                  <a:lnTo>
                    <a:pt x="2927" y="11582"/>
                  </a:ln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>
              <a:extLst>
                <a:ext uri="{FF2B5EF4-FFF2-40B4-BE49-F238E27FC236}">
                  <a16:creationId xmlns:a16="http://schemas.microsoft.com/office/drawing/2014/main" id="{F763D91C-1D07-EC95-B682-BF8255FEBA1E}"/>
                </a:ext>
              </a:extLst>
            </p:cNvPr>
            <p:cNvSpPr/>
            <p:nvPr/>
          </p:nvSpPr>
          <p:spPr>
            <a:xfrm>
              <a:off x="2440452" y="-721848"/>
              <a:ext cx="14096" cy="12477"/>
            </a:xfrm>
            <a:custGeom>
              <a:avLst/>
              <a:gdLst>
                <a:gd name="connsiteX0" fmla="*/ 14071 w 14096"/>
                <a:gd name="connsiteY0" fmla="*/ 4915 h 12477"/>
                <a:gd name="connsiteX1" fmla="*/ 10642 w 14096"/>
                <a:gd name="connsiteY1" fmla="*/ -38 h 12477"/>
                <a:gd name="connsiteX2" fmla="*/ -26 w 14096"/>
                <a:gd name="connsiteY2" fmla="*/ 7487 h 12477"/>
                <a:gd name="connsiteX3" fmla="*/ 3498 w 14096"/>
                <a:gd name="connsiteY3" fmla="*/ 12439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6" h="12477">
                  <a:moveTo>
                    <a:pt x="14071" y="4915"/>
                  </a:moveTo>
                  <a:lnTo>
                    <a:pt x="10642" y="-38"/>
                  </a:lnTo>
                  <a:lnTo>
                    <a:pt x="-26" y="7487"/>
                  </a:lnTo>
                  <a:cubicBezTo>
                    <a:pt x="1117" y="9106"/>
                    <a:pt x="2355" y="10725"/>
                    <a:pt x="3498" y="12439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>
              <a:extLst>
                <a:ext uri="{FF2B5EF4-FFF2-40B4-BE49-F238E27FC236}">
                  <a16:creationId xmlns:a16="http://schemas.microsoft.com/office/drawing/2014/main" id="{819841DD-1C61-86B5-A43B-531B570A2C25}"/>
                </a:ext>
              </a:extLst>
            </p:cNvPr>
            <p:cNvSpPr/>
            <p:nvPr/>
          </p:nvSpPr>
          <p:spPr>
            <a:xfrm>
              <a:off x="2483409" y="-1164666"/>
              <a:ext cx="13239" cy="13620"/>
            </a:xfrm>
            <a:custGeom>
              <a:avLst/>
              <a:gdLst>
                <a:gd name="connsiteX0" fmla="*/ 8737 w 13239"/>
                <a:gd name="connsiteY0" fmla="*/ 13583 h 13620"/>
                <a:gd name="connsiteX1" fmla="*/ 13214 w 13239"/>
                <a:gd name="connsiteY1" fmla="*/ 9487 h 13620"/>
                <a:gd name="connsiteX2" fmla="*/ 4451 w 13239"/>
                <a:gd name="connsiteY2" fmla="*/ -38 h 13620"/>
                <a:gd name="connsiteX3" fmla="*/ -26 w 13239"/>
                <a:gd name="connsiteY3" fmla="*/ 4058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9" h="13620">
                  <a:moveTo>
                    <a:pt x="8737" y="13583"/>
                  </a:moveTo>
                  <a:cubicBezTo>
                    <a:pt x="10261" y="12249"/>
                    <a:pt x="11785" y="10915"/>
                    <a:pt x="13214" y="9487"/>
                  </a:cubicBezTo>
                  <a:lnTo>
                    <a:pt x="4451" y="-38"/>
                  </a:lnTo>
                  <a:cubicBezTo>
                    <a:pt x="2927" y="1295"/>
                    <a:pt x="1403" y="2629"/>
                    <a:pt x="-26" y="4058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5" name="任意多边形: 形状 444">
              <a:extLst>
                <a:ext uri="{FF2B5EF4-FFF2-40B4-BE49-F238E27FC236}">
                  <a16:creationId xmlns:a16="http://schemas.microsoft.com/office/drawing/2014/main" id="{7A2C001A-94CC-4795-88C4-A9C01A54F963}"/>
                </a:ext>
              </a:extLst>
            </p:cNvPr>
            <p:cNvSpPr/>
            <p:nvPr/>
          </p:nvSpPr>
          <p:spPr>
            <a:xfrm>
              <a:off x="2380920" y="-882154"/>
              <a:ext cx="13430" cy="7429"/>
            </a:xfrm>
            <a:custGeom>
              <a:avLst/>
              <a:gdLst>
                <a:gd name="connsiteX0" fmla="*/ 13404 w 13430"/>
                <a:gd name="connsiteY0" fmla="*/ 5962 h 7429"/>
                <a:gd name="connsiteX1" fmla="*/ 12928 w 13430"/>
                <a:gd name="connsiteY1" fmla="*/ -38 h 7429"/>
                <a:gd name="connsiteX2" fmla="*/ -26 w 13430"/>
                <a:gd name="connsiteY2" fmla="*/ 1295 h 7429"/>
                <a:gd name="connsiteX3" fmla="*/ 450 w 13430"/>
                <a:gd name="connsiteY3" fmla="*/ 7391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0" h="7429">
                  <a:moveTo>
                    <a:pt x="13404" y="5962"/>
                  </a:moveTo>
                  <a:cubicBezTo>
                    <a:pt x="13404" y="3962"/>
                    <a:pt x="13404" y="1962"/>
                    <a:pt x="12928" y="-38"/>
                  </a:cubicBezTo>
                  <a:lnTo>
                    <a:pt x="-26" y="1295"/>
                  </a:lnTo>
                  <a:cubicBezTo>
                    <a:pt x="-26" y="3391"/>
                    <a:pt x="-26" y="5391"/>
                    <a:pt x="450" y="7391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6" name="任意多边形: 形状 445">
              <a:extLst>
                <a:ext uri="{FF2B5EF4-FFF2-40B4-BE49-F238E27FC236}">
                  <a16:creationId xmlns:a16="http://schemas.microsoft.com/office/drawing/2014/main" id="{BF0BE642-6198-77C5-89E3-FBB86440C524}"/>
                </a:ext>
              </a:extLst>
            </p:cNvPr>
            <p:cNvSpPr/>
            <p:nvPr/>
          </p:nvSpPr>
          <p:spPr>
            <a:xfrm>
              <a:off x="2394160" y="-814717"/>
              <a:ext cx="14287" cy="9620"/>
            </a:xfrm>
            <a:custGeom>
              <a:avLst/>
              <a:gdLst>
                <a:gd name="connsiteX0" fmla="*/ 14261 w 14287"/>
                <a:gd name="connsiteY0" fmla="*/ 5772 h 9620"/>
                <a:gd name="connsiteX1" fmla="*/ 12452 w 14287"/>
                <a:gd name="connsiteY1" fmla="*/ -38 h 9620"/>
                <a:gd name="connsiteX2" fmla="*/ -26 w 14287"/>
                <a:gd name="connsiteY2" fmla="*/ 3867 h 9620"/>
                <a:gd name="connsiteX3" fmla="*/ 1879 w 14287"/>
                <a:gd name="connsiteY3" fmla="*/ 9582 h 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" h="9620">
                  <a:moveTo>
                    <a:pt x="14261" y="5772"/>
                  </a:moveTo>
                  <a:cubicBezTo>
                    <a:pt x="13690" y="3867"/>
                    <a:pt x="13023" y="1962"/>
                    <a:pt x="12452" y="-38"/>
                  </a:cubicBezTo>
                  <a:lnTo>
                    <a:pt x="-26" y="3867"/>
                  </a:lnTo>
                  <a:cubicBezTo>
                    <a:pt x="545" y="5772"/>
                    <a:pt x="1212" y="7677"/>
                    <a:pt x="1879" y="9582"/>
                  </a:cubicBezTo>
                  <a:close/>
                </a:path>
              </a:pathLst>
            </a:custGeom>
            <a:solidFill>
              <a:srgbClr val="3CD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3961129"/>
      </p:ext>
    </p:extLst>
  </p:cSld>
  <p:clrMapOvr>
    <a:masterClrMapping/>
  </p:clrMapOvr>
</p:sld>
</file>

<file path=ppt/theme/theme1.xml><?xml version="1.0" encoding="utf-8"?>
<a:theme xmlns:a="http://schemas.openxmlformats.org/drawingml/2006/main" name="星星泡饭（P界达人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6071</TotalTime>
  <Words>1275</Words>
  <Application>Microsoft Office PowerPoint</Application>
  <PresentationFormat>宽屏</PresentationFormat>
  <Paragraphs>213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Bebas</vt:lpstr>
      <vt:lpstr>Digital Numbers</vt:lpstr>
      <vt:lpstr>quote-cjk-patch</vt:lpstr>
      <vt:lpstr>等线</vt:lpstr>
      <vt:lpstr>等线 Light</vt:lpstr>
      <vt:lpstr>胡晓波真帅体</vt:lpstr>
      <vt:lpstr>思源黑体 Heavy</vt:lpstr>
      <vt:lpstr>思源黑体 HW Regular</vt:lpstr>
      <vt:lpstr>思源黑体 Light</vt:lpstr>
      <vt:lpstr>思源黑体 Medium</vt:lpstr>
      <vt:lpstr>字体圈欣意冠黑体</vt:lpstr>
      <vt:lpstr>Arial</vt:lpstr>
      <vt:lpstr>Calibri</vt:lpstr>
      <vt:lpstr>Franklin Gothic Heavy</vt:lpstr>
      <vt:lpstr>Times New Roman</vt:lpstr>
      <vt:lpstr>Wingdings</vt:lpstr>
      <vt:lpstr>星星泡饭（P界达人）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科技风智慧校园项目汇报ppt模板</dc:title>
  <dc:creator>星星泡饭</dc:creator>
  <cp:keywords>P界达人</cp:keywords>
  <dc:description>www.51pptmoban.com</dc:description>
  <cp:lastModifiedBy>甜甜 陈</cp:lastModifiedBy>
  <cp:revision>217</cp:revision>
  <dcterms:created xsi:type="dcterms:W3CDTF">2022-04-12T02:58:30Z</dcterms:created>
  <dcterms:modified xsi:type="dcterms:W3CDTF">2025-11-07T13:19:01Z</dcterms:modified>
</cp:coreProperties>
</file>